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6" r:id="rId5"/>
    <p:sldMasterId id="2147483664" r:id="rId6"/>
  </p:sldMasterIdLst>
  <p:notesMasterIdLst>
    <p:notesMasterId r:id="rId34"/>
  </p:notesMasterIdLst>
  <p:sldIdLst>
    <p:sldId id="256" r:id="rId7"/>
    <p:sldId id="1545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68" r:id="rId16"/>
    <p:sldId id="269" r:id="rId17"/>
    <p:sldId id="276" r:id="rId18"/>
    <p:sldId id="270" r:id="rId19"/>
    <p:sldId id="271" r:id="rId20"/>
    <p:sldId id="1725" r:id="rId21"/>
    <p:sldId id="1724" r:id="rId22"/>
    <p:sldId id="277" r:id="rId23"/>
    <p:sldId id="275" r:id="rId24"/>
    <p:sldId id="278" r:id="rId25"/>
    <p:sldId id="274" r:id="rId26"/>
    <p:sldId id="1726" r:id="rId27"/>
    <p:sldId id="1727" r:id="rId28"/>
    <p:sldId id="1729" r:id="rId29"/>
    <p:sldId id="257" r:id="rId30"/>
    <p:sldId id="258" r:id="rId31"/>
    <p:sldId id="259" r:id="rId32"/>
    <p:sldId id="260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Possum Saltare NF" panose="020B0604020202020204" charset="0"/>
      <p:regular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Segoe UI Light" panose="020B0502040204020203" pitchFamily="34" charset="0"/>
      <p:regular r:id="rId50"/>
      <p:italic r:id="rId51"/>
    </p:embeddedFont>
  </p:embeddedFontLst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B34B"/>
    <a:srgbClr val="006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CE00D6-74BE-46F8-BACB-DBDA32951727}" v="27" dt="2023-05-15T19:50:25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9356" autoAdjust="0"/>
  </p:normalViewPr>
  <p:slideViewPr>
    <p:cSldViewPr snapToGrid="0">
      <p:cViewPr varScale="1">
        <p:scale>
          <a:sx n="67" d="100"/>
          <a:sy n="67" d="100"/>
        </p:scale>
        <p:origin x="840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5.fntdata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4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microsoft.com/office/2015/10/relationships/revisionInfo" Target="revisionInfo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10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dd O. Klindt" userId="1df3fa7c-c494-4a85-882a-9739c72e8847" providerId="ADAL" clId="{CBCE00D6-74BE-46F8-BACB-DBDA32951727}"/>
    <pc:docChg chg="undo redo custSel addSld delSld modSld sldOrd">
      <pc:chgData name="Todd O. Klindt" userId="1df3fa7c-c494-4a85-882a-9739c72e8847" providerId="ADAL" clId="{CBCE00D6-74BE-46F8-BACB-DBDA32951727}" dt="2023-05-15T19:50:35.020" v="2575" actId="20577"/>
      <pc:docMkLst>
        <pc:docMk/>
      </pc:docMkLst>
      <pc:sldChg chg="addSp delSp modSp new mod chgLayout">
        <pc:chgData name="Todd O. Klindt" userId="1df3fa7c-c494-4a85-882a-9739c72e8847" providerId="ADAL" clId="{CBCE00D6-74BE-46F8-BACB-DBDA32951727}" dt="2023-05-15T19:50:35.020" v="2575" actId="20577"/>
        <pc:sldMkLst>
          <pc:docMk/>
          <pc:sldMk cId="1113435296" sldId="261"/>
        </pc:sldMkLst>
        <pc:spChg chg="del">
          <ac:chgData name="Todd O. Klindt" userId="1df3fa7c-c494-4a85-882a-9739c72e8847" providerId="ADAL" clId="{CBCE00D6-74BE-46F8-BACB-DBDA32951727}" dt="2023-05-14T01:41:46.612" v="1" actId="700"/>
          <ac:spMkLst>
            <pc:docMk/>
            <pc:sldMk cId="1113435296" sldId="261"/>
            <ac:spMk id="2" creationId="{180DE585-B233-A7C8-EF52-2C82C26EB6BB}"/>
          </ac:spMkLst>
        </pc:spChg>
        <pc:spChg chg="del">
          <ac:chgData name="Todd O. Klindt" userId="1df3fa7c-c494-4a85-882a-9739c72e8847" providerId="ADAL" clId="{CBCE00D6-74BE-46F8-BACB-DBDA32951727}" dt="2023-05-14T01:41:46.612" v="1" actId="700"/>
          <ac:spMkLst>
            <pc:docMk/>
            <pc:sldMk cId="1113435296" sldId="261"/>
            <ac:spMk id="3" creationId="{648A7CBE-23EA-8497-BD7F-FF2D22C7356F}"/>
          </ac:spMkLst>
        </pc:spChg>
        <pc:spChg chg="add mod ord">
          <ac:chgData name="Todd O. Klindt" userId="1df3fa7c-c494-4a85-882a-9739c72e8847" providerId="ADAL" clId="{CBCE00D6-74BE-46F8-BACB-DBDA32951727}" dt="2023-05-14T01:42:28.923" v="7" actId="20577"/>
          <ac:spMkLst>
            <pc:docMk/>
            <pc:sldMk cId="1113435296" sldId="261"/>
            <ac:spMk id="4" creationId="{623B35C4-7CC3-8B13-1AFB-4623D664D0C4}"/>
          </ac:spMkLst>
        </pc:spChg>
        <pc:spChg chg="add mod ord">
          <ac:chgData name="Todd O. Klindt" userId="1df3fa7c-c494-4a85-882a-9739c72e8847" providerId="ADAL" clId="{CBCE00D6-74BE-46F8-BACB-DBDA32951727}" dt="2023-05-15T19:50:35.020" v="2575" actId="20577"/>
          <ac:spMkLst>
            <pc:docMk/>
            <pc:sldMk cId="1113435296" sldId="261"/>
            <ac:spMk id="5" creationId="{917A2BDA-4A20-6C2C-D810-D1ED8FC9901C}"/>
          </ac:spMkLst>
        </pc:spChg>
        <pc:picChg chg="add mod">
          <ac:chgData name="Todd O. Klindt" userId="1df3fa7c-c494-4a85-882a-9739c72e8847" providerId="ADAL" clId="{CBCE00D6-74BE-46F8-BACB-DBDA32951727}" dt="2023-05-15T19:50:28.803" v="2561" actId="1076"/>
          <ac:picMkLst>
            <pc:docMk/>
            <pc:sldMk cId="1113435296" sldId="261"/>
            <ac:picMk id="2" creationId="{E6238BD7-6711-9C5D-0771-E6DAEAF433B9}"/>
          </ac:picMkLst>
        </pc:picChg>
      </pc:sldChg>
      <pc:sldChg chg="addSp delSp modSp new mod modClrScheme chgLayout">
        <pc:chgData name="Todd O. Klindt" userId="1df3fa7c-c494-4a85-882a-9739c72e8847" providerId="ADAL" clId="{CBCE00D6-74BE-46F8-BACB-DBDA32951727}" dt="2023-05-14T01:49:50.155" v="102" actId="20577"/>
        <pc:sldMkLst>
          <pc:docMk/>
          <pc:sldMk cId="2675558477" sldId="262"/>
        </pc:sldMkLst>
        <pc:spChg chg="del mod ord">
          <ac:chgData name="Todd O. Klindt" userId="1df3fa7c-c494-4a85-882a-9739c72e8847" providerId="ADAL" clId="{CBCE00D6-74BE-46F8-BACB-DBDA32951727}" dt="2023-05-14T01:49:42.001" v="84" actId="700"/>
          <ac:spMkLst>
            <pc:docMk/>
            <pc:sldMk cId="2675558477" sldId="262"/>
            <ac:spMk id="2" creationId="{9E8BF4D4-8820-F3CE-7D29-61B4C8105883}"/>
          </ac:spMkLst>
        </pc:spChg>
        <pc:spChg chg="del mod ord">
          <ac:chgData name="Todd O. Klindt" userId="1df3fa7c-c494-4a85-882a-9739c72e8847" providerId="ADAL" clId="{CBCE00D6-74BE-46F8-BACB-DBDA32951727}" dt="2023-05-14T01:49:42.001" v="84" actId="700"/>
          <ac:spMkLst>
            <pc:docMk/>
            <pc:sldMk cId="2675558477" sldId="262"/>
            <ac:spMk id="3" creationId="{37549503-7829-3DB3-9150-12864ABFE964}"/>
          </ac:spMkLst>
        </pc:spChg>
        <pc:spChg chg="add mod ord">
          <ac:chgData name="Todd O. Klindt" userId="1df3fa7c-c494-4a85-882a-9739c72e8847" providerId="ADAL" clId="{CBCE00D6-74BE-46F8-BACB-DBDA32951727}" dt="2023-05-14T01:49:50.155" v="102" actId="20577"/>
          <ac:spMkLst>
            <pc:docMk/>
            <pc:sldMk cId="2675558477" sldId="262"/>
            <ac:spMk id="4" creationId="{7130D7A1-0926-2EE6-D16B-14E5595419F1}"/>
          </ac:spMkLst>
        </pc:spChg>
        <pc:spChg chg="add mod ord">
          <ac:chgData name="Todd O. Klindt" userId="1df3fa7c-c494-4a85-882a-9739c72e8847" providerId="ADAL" clId="{CBCE00D6-74BE-46F8-BACB-DBDA32951727}" dt="2023-05-14T01:49:42.001" v="84" actId="700"/>
          <ac:spMkLst>
            <pc:docMk/>
            <pc:sldMk cId="2675558477" sldId="262"/>
            <ac:spMk id="5" creationId="{9E33F417-C9BE-8DF4-81D1-5C99360FC4AE}"/>
          </ac:spMkLst>
        </pc:spChg>
      </pc:sldChg>
      <pc:sldChg chg="addSp delSp modSp new mod modClrScheme chgLayout modNotesTx">
        <pc:chgData name="Todd O. Klindt" userId="1df3fa7c-c494-4a85-882a-9739c72e8847" providerId="ADAL" clId="{CBCE00D6-74BE-46F8-BACB-DBDA32951727}" dt="2023-05-14T02:11:38.294" v="359" actId="1076"/>
        <pc:sldMkLst>
          <pc:docMk/>
          <pc:sldMk cId="3348178071" sldId="263"/>
        </pc:sldMkLst>
        <pc:spChg chg="del mod ord">
          <ac:chgData name="Todd O. Klindt" userId="1df3fa7c-c494-4a85-882a-9739c72e8847" providerId="ADAL" clId="{CBCE00D6-74BE-46F8-BACB-DBDA32951727}" dt="2023-05-14T01:50:08.816" v="104" actId="700"/>
          <ac:spMkLst>
            <pc:docMk/>
            <pc:sldMk cId="3348178071" sldId="263"/>
            <ac:spMk id="2" creationId="{F47AB7EB-8E3C-C507-4604-0A2CE9894E68}"/>
          </ac:spMkLst>
        </pc:spChg>
        <pc:spChg chg="del mod ord">
          <ac:chgData name="Todd O. Klindt" userId="1df3fa7c-c494-4a85-882a-9739c72e8847" providerId="ADAL" clId="{CBCE00D6-74BE-46F8-BACB-DBDA32951727}" dt="2023-05-14T01:50:08.816" v="104" actId="700"/>
          <ac:spMkLst>
            <pc:docMk/>
            <pc:sldMk cId="3348178071" sldId="263"/>
            <ac:spMk id="3" creationId="{72E68D5C-351D-80D9-F7E4-5FC1015D993E}"/>
          </ac:spMkLst>
        </pc:spChg>
        <pc:spChg chg="add mod ord">
          <ac:chgData name="Todd O. Klindt" userId="1df3fa7c-c494-4a85-882a-9739c72e8847" providerId="ADAL" clId="{CBCE00D6-74BE-46F8-BACB-DBDA32951727}" dt="2023-05-14T01:50:35.207" v="122" actId="20577"/>
          <ac:spMkLst>
            <pc:docMk/>
            <pc:sldMk cId="3348178071" sldId="263"/>
            <ac:spMk id="4" creationId="{1013B65E-B4F5-B028-E18C-5F1BFDBFDC6B}"/>
          </ac:spMkLst>
        </pc:spChg>
        <pc:spChg chg="add mod ord">
          <ac:chgData name="Todd O. Klindt" userId="1df3fa7c-c494-4a85-882a-9739c72e8847" providerId="ADAL" clId="{CBCE00D6-74BE-46F8-BACB-DBDA32951727}" dt="2023-05-14T02:00:26.821" v="351" actId="20577"/>
          <ac:spMkLst>
            <pc:docMk/>
            <pc:sldMk cId="3348178071" sldId="263"/>
            <ac:spMk id="5" creationId="{4963AC25-DB4D-4560-A9AA-BCD39A1AC9C5}"/>
          </ac:spMkLst>
        </pc:spChg>
        <pc:picChg chg="add mod">
          <ac:chgData name="Todd O. Klindt" userId="1df3fa7c-c494-4a85-882a-9739c72e8847" providerId="ADAL" clId="{CBCE00D6-74BE-46F8-BACB-DBDA32951727}" dt="2023-05-14T02:11:38.294" v="359" actId="1076"/>
          <ac:picMkLst>
            <pc:docMk/>
            <pc:sldMk cId="3348178071" sldId="263"/>
            <ac:picMk id="7" creationId="{6DB44517-BFE8-A8A0-F328-ABB7C87725CD}"/>
          </ac:picMkLst>
        </pc:picChg>
      </pc:sldChg>
      <pc:sldChg chg="addSp modSp new mod">
        <pc:chgData name="Todd O. Klindt" userId="1df3fa7c-c494-4a85-882a-9739c72e8847" providerId="ADAL" clId="{CBCE00D6-74BE-46F8-BACB-DBDA32951727}" dt="2023-05-14T02:27:32.562" v="898" actId="1076"/>
        <pc:sldMkLst>
          <pc:docMk/>
          <pc:sldMk cId="885034198" sldId="264"/>
        </pc:sldMkLst>
        <pc:spChg chg="mod">
          <ac:chgData name="Todd O. Klindt" userId="1df3fa7c-c494-4a85-882a-9739c72e8847" providerId="ADAL" clId="{CBCE00D6-74BE-46F8-BACB-DBDA32951727}" dt="2023-05-14T02:12:11.754" v="386" actId="20577"/>
          <ac:spMkLst>
            <pc:docMk/>
            <pc:sldMk cId="885034198" sldId="264"/>
            <ac:spMk id="2" creationId="{D9F583D4-013A-64F6-DD6B-B43AFDC1AE04}"/>
          </ac:spMkLst>
        </pc:spChg>
        <pc:spChg chg="mod">
          <ac:chgData name="Todd O. Klindt" userId="1df3fa7c-c494-4a85-882a-9739c72e8847" providerId="ADAL" clId="{CBCE00D6-74BE-46F8-BACB-DBDA32951727}" dt="2023-05-14T02:24:14.386" v="853"/>
          <ac:spMkLst>
            <pc:docMk/>
            <pc:sldMk cId="885034198" sldId="264"/>
            <ac:spMk id="3" creationId="{10996173-0EA6-1D95-09B5-431D5B2EE5A4}"/>
          </ac:spMkLst>
        </pc:spChg>
        <pc:spChg chg="add mod">
          <ac:chgData name="Todd O. Klindt" userId="1df3fa7c-c494-4a85-882a-9739c72e8847" providerId="ADAL" clId="{CBCE00D6-74BE-46F8-BACB-DBDA32951727}" dt="2023-05-14T02:26:34.014" v="854" actId="931"/>
          <ac:spMkLst>
            <pc:docMk/>
            <pc:sldMk cId="885034198" sldId="264"/>
            <ac:spMk id="6" creationId="{B3BFA112-BF0A-007D-76C1-C0F35C1ACC92}"/>
          </ac:spMkLst>
        </pc:spChg>
        <pc:picChg chg="add mod">
          <ac:chgData name="Todd O. Klindt" userId="1df3fa7c-c494-4a85-882a-9739c72e8847" providerId="ADAL" clId="{CBCE00D6-74BE-46F8-BACB-DBDA32951727}" dt="2023-05-14T02:27:32.562" v="898" actId="1076"/>
          <ac:picMkLst>
            <pc:docMk/>
            <pc:sldMk cId="885034198" sldId="264"/>
            <ac:picMk id="5" creationId="{A709EF5A-7E06-BF30-B26C-5D603479B953}"/>
          </ac:picMkLst>
        </pc:picChg>
      </pc:sldChg>
      <pc:sldChg chg="modSp new mod">
        <pc:chgData name="Todd O. Klindt" userId="1df3fa7c-c494-4a85-882a-9739c72e8847" providerId="ADAL" clId="{CBCE00D6-74BE-46F8-BACB-DBDA32951727}" dt="2023-05-14T02:22:54.478" v="851" actId="27636"/>
        <pc:sldMkLst>
          <pc:docMk/>
          <pc:sldMk cId="1686894342" sldId="265"/>
        </pc:sldMkLst>
        <pc:spChg chg="mod">
          <ac:chgData name="Todd O. Klindt" userId="1df3fa7c-c494-4a85-882a-9739c72e8847" providerId="ADAL" clId="{CBCE00D6-74BE-46F8-BACB-DBDA32951727}" dt="2023-05-14T02:19:01.498" v="567" actId="20577"/>
          <ac:spMkLst>
            <pc:docMk/>
            <pc:sldMk cId="1686894342" sldId="265"/>
            <ac:spMk id="2" creationId="{32696868-67DB-4B7B-8E68-2C121B70B5BA}"/>
          </ac:spMkLst>
        </pc:spChg>
        <pc:spChg chg="mod">
          <ac:chgData name="Todd O. Klindt" userId="1df3fa7c-c494-4a85-882a-9739c72e8847" providerId="ADAL" clId="{CBCE00D6-74BE-46F8-BACB-DBDA32951727}" dt="2023-05-14T02:22:54.478" v="851" actId="27636"/>
          <ac:spMkLst>
            <pc:docMk/>
            <pc:sldMk cId="1686894342" sldId="265"/>
            <ac:spMk id="3" creationId="{A07E1A8D-600C-5539-EA5B-C7FC617F029A}"/>
          </ac:spMkLst>
        </pc:spChg>
      </pc:sldChg>
      <pc:sldChg chg="addSp modSp new mod modClrScheme chgLayout modNotesTx">
        <pc:chgData name="Todd O. Klindt" userId="1df3fa7c-c494-4a85-882a-9739c72e8847" providerId="ADAL" clId="{CBCE00D6-74BE-46F8-BACB-DBDA32951727}" dt="2023-05-14T02:48:54.104" v="1194" actId="20577"/>
        <pc:sldMkLst>
          <pc:docMk/>
          <pc:sldMk cId="3459390331" sldId="266"/>
        </pc:sldMkLst>
        <pc:spChg chg="mod ord">
          <ac:chgData name="Todd O. Klindt" userId="1df3fa7c-c494-4a85-882a-9739c72e8847" providerId="ADAL" clId="{CBCE00D6-74BE-46F8-BACB-DBDA32951727}" dt="2023-05-14T02:45:25.311" v="1051" actId="700"/>
          <ac:spMkLst>
            <pc:docMk/>
            <pc:sldMk cId="3459390331" sldId="266"/>
            <ac:spMk id="2" creationId="{F6F7D673-9CE0-7DA3-74AE-85D3DB6349ED}"/>
          </ac:spMkLst>
        </pc:spChg>
        <pc:spChg chg="mod ord">
          <ac:chgData name="Todd O. Klindt" userId="1df3fa7c-c494-4a85-882a-9739c72e8847" providerId="ADAL" clId="{CBCE00D6-74BE-46F8-BACB-DBDA32951727}" dt="2023-05-14T02:45:25.311" v="1051" actId="700"/>
          <ac:spMkLst>
            <pc:docMk/>
            <pc:sldMk cId="3459390331" sldId="266"/>
            <ac:spMk id="3" creationId="{823961C7-D741-7FC1-2710-2412A2F032EE}"/>
          </ac:spMkLst>
        </pc:spChg>
        <pc:spChg chg="add mod ord">
          <ac:chgData name="Todd O. Klindt" userId="1df3fa7c-c494-4a85-882a-9739c72e8847" providerId="ADAL" clId="{CBCE00D6-74BE-46F8-BACB-DBDA32951727}" dt="2023-05-14T02:46:12.618" v="1118" actId="20577"/>
          <ac:spMkLst>
            <pc:docMk/>
            <pc:sldMk cId="3459390331" sldId="266"/>
            <ac:spMk id="4" creationId="{8DB1D27E-958C-29FA-226B-D66A1BA9C991}"/>
          </ac:spMkLst>
        </pc:spChg>
      </pc:sldChg>
      <pc:sldChg chg="addSp modSp new mod ord modNotesTx">
        <pc:chgData name="Todd O. Klindt" userId="1df3fa7c-c494-4a85-882a-9739c72e8847" providerId="ADAL" clId="{CBCE00D6-74BE-46F8-BACB-DBDA32951727}" dt="2023-05-14T03:07:10.267" v="1535" actId="14100"/>
        <pc:sldMkLst>
          <pc:docMk/>
          <pc:sldMk cId="3381063432" sldId="267"/>
        </pc:sldMkLst>
        <pc:spChg chg="mod">
          <ac:chgData name="Todd O. Klindt" userId="1df3fa7c-c494-4a85-882a-9739c72e8847" providerId="ADAL" clId="{CBCE00D6-74BE-46F8-BACB-DBDA32951727}" dt="2023-05-14T02:53:21.154" v="1305"/>
          <ac:spMkLst>
            <pc:docMk/>
            <pc:sldMk cId="3381063432" sldId="267"/>
            <ac:spMk id="2" creationId="{183BA576-9B18-BB9E-31AE-0F30D5D2B310}"/>
          </ac:spMkLst>
        </pc:spChg>
        <pc:spChg chg="mod">
          <ac:chgData name="Todd O. Klindt" userId="1df3fa7c-c494-4a85-882a-9739c72e8847" providerId="ADAL" clId="{CBCE00D6-74BE-46F8-BACB-DBDA32951727}" dt="2023-05-14T03:07:06.690" v="1534" actId="14100"/>
          <ac:spMkLst>
            <pc:docMk/>
            <pc:sldMk cId="3381063432" sldId="267"/>
            <ac:spMk id="3" creationId="{FC2DE7EE-71E2-1740-F0E7-B562EC20AD33}"/>
          </ac:spMkLst>
        </pc:spChg>
        <pc:picChg chg="add mod">
          <ac:chgData name="Todd O. Klindt" userId="1df3fa7c-c494-4a85-882a-9739c72e8847" providerId="ADAL" clId="{CBCE00D6-74BE-46F8-BACB-DBDA32951727}" dt="2023-05-14T03:07:10.267" v="1535" actId="14100"/>
          <ac:picMkLst>
            <pc:docMk/>
            <pc:sldMk cId="3381063432" sldId="267"/>
            <ac:picMk id="5" creationId="{B59384F7-6D9D-77FF-AC50-D500F3FFC4F2}"/>
          </ac:picMkLst>
        </pc:picChg>
      </pc:sldChg>
      <pc:sldChg chg="addSp modSp add mod">
        <pc:chgData name="Todd O. Klindt" userId="1df3fa7c-c494-4a85-882a-9739c72e8847" providerId="ADAL" clId="{CBCE00D6-74BE-46F8-BACB-DBDA32951727}" dt="2023-05-14T03:09:29.320" v="1586" actId="20577"/>
        <pc:sldMkLst>
          <pc:docMk/>
          <pc:sldMk cId="464988835" sldId="268"/>
        </pc:sldMkLst>
        <pc:spChg chg="mod">
          <ac:chgData name="Todd O. Klindt" userId="1df3fa7c-c494-4a85-882a-9739c72e8847" providerId="ADAL" clId="{CBCE00D6-74BE-46F8-BACB-DBDA32951727}" dt="2023-05-14T03:09:29.320" v="1586" actId="20577"/>
          <ac:spMkLst>
            <pc:docMk/>
            <pc:sldMk cId="464988835" sldId="268"/>
            <ac:spMk id="3" creationId="{FC2DE7EE-71E2-1740-F0E7-B562EC20AD33}"/>
          </ac:spMkLst>
        </pc:spChg>
        <pc:picChg chg="add mod">
          <ac:chgData name="Todd O. Klindt" userId="1df3fa7c-c494-4a85-882a-9739c72e8847" providerId="ADAL" clId="{CBCE00D6-74BE-46F8-BACB-DBDA32951727}" dt="2023-05-14T03:09:13.789" v="1543" actId="1076"/>
          <ac:picMkLst>
            <pc:docMk/>
            <pc:sldMk cId="464988835" sldId="268"/>
            <ac:picMk id="5" creationId="{6D9D8A33-3412-F627-6A1E-C3C791FB4A73}"/>
          </ac:picMkLst>
        </pc:picChg>
      </pc:sldChg>
      <pc:sldChg chg="modSp new mod">
        <pc:chgData name="Todd O. Klindt" userId="1df3fa7c-c494-4a85-882a-9739c72e8847" providerId="ADAL" clId="{CBCE00D6-74BE-46F8-BACB-DBDA32951727}" dt="2023-05-15T18:57:38.634" v="2255" actId="6549"/>
        <pc:sldMkLst>
          <pc:docMk/>
          <pc:sldMk cId="3209382856" sldId="269"/>
        </pc:sldMkLst>
        <pc:spChg chg="mod">
          <ac:chgData name="Todd O. Klindt" userId="1df3fa7c-c494-4a85-882a-9739c72e8847" providerId="ADAL" clId="{CBCE00D6-74BE-46F8-BACB-DBDA32951727}" dt="2023-05-14T03:10:38.842" v="1618" actId="20577"/>
          <ac:spMkLst>
            <pc:docMk/>
            <pc:sldMk cId="3209382856" sldId="269"/>
            <ac:spMk id="2" creationId="{96FAD573-086D-6FD7-3657-10CC954D7E4E}"/>
          </ac:spMkLst>
        </pc:spChg>
        <pc:spChg chg="mod">
          <ac:chgData name="Todd O. Klindt" userId="1df3fa7c-c494-4a85-882a-9739c72e8847" providerId="ADAL" clId="{CBCE00D6-74BE-46F8-BACB-DBDA32951727}" dt="2023-05-15T18:57:38.634" v="2255" actId="6549"/>
          <ac:spMkLst>
            <pc:docMk/>
            <pc:sldMk cId="3209382856" sldId="269"/>
            <ac:spMk id="3" creationId="{D4AABB13-8F62-1678-06ED-49A384932617}"/>
          </ac:spMkLst>
        </pc:spChg>
      </pc:sldChg>
      <pc:sldChg chg="addSp delSp modSp new mod modClrScheme chgLayout">
        <pc:chgData name="Todd O. Klindt" userId="1df3fa7c-c494-4a85-882a-9739c72e8847" providerId="ADAL" clId="{CBCE00D6-74BE-46F8-BACB-DBDA32951727}" dt="2023-05-14T22:30:16.755" v="1683" actId="20577"/>
        <pc:sldMkLst>
          <pc:docMk/>
          <pc:sldMk cId="2348666905" sldId="270"/>
        </pc:sldMkLst>
        <pc:spChg chg="del mod ord">
          <ac:chgData name="Todd O. Klindt" userId="1df3fa7c-c494-4a85-882a-9739c72e8847" providerId="ADAL" clId="{CBCE00D6-74BE-46F8-BACB-DBDA32951727}" dt="2023-05-14T22:30:08.956" v="1656" actId="700"/>
          <ac:spMkLst>
            <pc:docMk/>
            <pc:sldMk cId="2348666905" sldId="270"/>
            <ac:spMk id="2" creationId="{48AAF0FC-C157-42FF-D200-B958DC30FC33}"/>
          </ac:spMkLst>
        </pc:spChg>
        <pc:spChg chg="del mod ord">
          <ac:chgData name="Todd O. Klindt" userId="1df3fa7c-c494-4a85-882a-9739c72e8847" providerId="ADAL" clId="{CBCE00D6-74BE-46F8-BACB-DBDA32951727}" dt="2023-05-14T22:30:08.956" v="1656" actId="700"/>
          <ac:spMkLst>
            <pc:docMk/>
            <pc:sldMk cId="2348666905" sldId="270"/>
            <ac:spMk id="3" creationId="{4B4053D4-A9DC-15D0-1D4C-2BBE932884DD}"/>
          </ac:spMkLst>
        </pc:spChg>
        <pc:spChg chg="add mod ord">
          <ac:chgData name="Todd O. Klindt" userId="1df3fa7c-c494-4a85-882a-9739c72e8847" providerId="ADAL" clId="{CBCE00D6-74BE-46F8-BACB-DBDA32951727}" dt="2023-05-14T22:30:16.755" v="1683" actId="20577"/>
          <ac:spMkLst>
            <pc:docMk/>
            <pc:sldMk cId="2348666905" sldId="270"/>
            <ac:spMk id="4" creationId="{FFA6DE79-E000-1C5C-0020-88DE267A3FEC}"/>
          </ac:spMkLst>
        </pc:spChg>
        <pc:spChg chg="add mod ord">
          <ac:chgData name="Todd O. Klindt" userId="1df3fa7c-c494-4a85-882a-9739c72e8847" providerId="ADAL" clId="{CBCE00D6-74BE-46F8-BACB-DBDA32951727}" dt="2023-05-14T22:30:08.956" v="1656" actId="700"/>
          <ac:spMkLst>
            <pc:docMk/>
            <pc:sldMk cId="2348666905" sldId="270"/>
            <ac:spMk id="5" creationId="{3E52FD63-ACE7-3D58-321D-297D5D45C063}"/>
          </ac:spMkLst>
        </pc:spChg>
      </pc:sldChg>
      <pc:sldChg chg="addSp delSp modSp new mod modClrScheme chgLayout">
        <pc:chgData name="Todd O. Klindt" userId="1df3fa7c-c494-4a85-882a-9739c72e8847" providerId="ADAL" clId="{CBCE00D6-74BE-46F8-BACB-DBDA32951727}" dt="2023-05-14T23:24:39.304" v="1908" actId="20577"/>
        <pc:sldMkLst>
          <pc:docMk/>
          <pc:sldMk cId="2072246607" sldId="271"/>
        </pc:sldMkLst>
        <pc:spChg chg="del mod ord">
          <ac:chgData name="Todd O. Klindt" userId="1df3fa7c-c494-4a85-882a-9739c72e8847" providerId="ADAL" clId="{CBCE00D6-74BE-46F8-BACB-DBDA32951727}" dt="2023-05-14T22:30:34.296" v="1685" actId="700"/>
          <ac:spMkLst>
            <pc:docMk/>
            <pc:sldMk cId="2072246607" sldId="271"/>
            <ac:spMk id="2" creationId="{F2B0324F-60F9-F878-926D-370654150A6C}"/>
          </ac:spMkLst>
        </pc:spChg>
        <pc:spChg chg="del mod ord">
          <ac:chgData name="Todd O. Klindt" userId="1df3fa7c-c494-4a85-882a-9739c72e8847" providerId="ADAL" clId="{CBCE00D6-74BE-46F8-BACB-DBDA32951727}" dt="2023-05-14T22:30:34.296" v="1685" actId="700"/>
          <ac:spMkLst>
            <pc:docMk/>
            <pc:sldMk cId="2072246607" sldId="271"/>
            <ac:spMk id="3" creationId="{6CFED299-7015-2A13-15C3-57D9706F6330}"/>
          </ac:spMkLst>
        </pc:spChg>
        <pc:spChg chg="add mod ord">
          <ac:chgData name="Todd O. Klindt" userId="1df3fa7c-c494-4a85-882a-9739c72e8847" providerId="ADAL" clId="{CBCE00D6-74BE-46F8-BACB-DBDA32951727}" dt="2023-05-14T22:30:39.559" v="1699" actId="20577"/>
          <ac:spMkLst>
            <pc:docMk/>
            <pc:sldMk cId="2072246607" sldId="271"/>
            <ac:spMk id="4" creationId="{2B52C64E-81BB-58BE-9E0A-D50A45AF4273}"/>
          </ac:spMkLst>
        </pc:spChg>
        <pc:spChg chg="add mod ord">
          <ac:chgData name="Todd O. Klindt" userId="1df3fa7c-c494-4a85-882a-9739c72e8847" providerId="ADAL" clId="{CBCE00D6-74BE-46F8-BACB-DBDA32951727}" dt="2023-05-14T23:24:39.304" v="1908" actId="20577"/>
          <ac:spMkLst>
            <pc:docMk/>
            <pc:sldMk cId="2072246607" sldId="271"/>
            <ac:spMk id="5" creationId="{FAE31C1B-1C98-4A12-794F-D238EB96B863}"/>
          </ac:spMkLst>
        </pc:spChg>
      </pc:sldChg>
      <pc:sldChg chg="modSp new del mod">
        <pc:chgData name="Todd O. Klindt" userId="1df3fa7c-c494-4a85-882a-9739c72e8847" providerId="ADAL" clId="{CBCE00D6-74BE-46F8-BACB-DBDA32951727}" dt="2023-05-14T22:58:23.346" v="1785" actId="2696"/>
        <pc:sldMkLst>
          <pc:docMk/>
          <pc:sldMk cId="1093620960" sldId="272"/>
        </pc:sldMkLst>
        <pc:spChg chg="mod">
          <ac:chgData name="Todd O. Klindt" userId="1df3fa7c-c494-4a85-882a-9739c72e8847" providerId="ADAL" clId="{CBCE00D6-74BE-46F8-BACB-DBDA32951727}" dt="2023-05-14T22:31:05.443" v="1707" actId="20577"/>
          <ac:spMkLst>
            <pc:docMk/>
            <pc:sldMk cId="1093620960" sldId="272"/>
            <ac:spMk id="2" creationId="{83B21FF7-D5DF-983A-73B5-214ABD1B7BE4}"/>
          </ac:spMkLst>
        </pc:spChg>
      </pc:sldChg>
      <pc:sldChg chg="modSp new del mod">
        <pc:chgData name="Todd O. Klindt" userId="1df3fa7c-c494-4a85-882a-9739c72e8847" providerId="ADAL" clId="{CBCE00D6-74BE-46F8-BACB-DBDA32951727}" dt="2023-05-14T23:34:43.276" v="1982" actId="2696"/>
        <pc:sldMkLst>
          <pc:docMk/>
          <pc:sldMk cId="3340265385" sldId="273"/>
        </pc:sldMkLst>
        <pc:spChg chg="mod">
          <ac:chgData name="Todd O. Klindt" userId="1df3fa7c-c494-4a85-882a-9739c72e8847" providerId="ADAL" clId="{CBCE00D6-74BE-46F8-BACB-DBDA32951727}" dt="2023-05-14T23:34:30.050" v="1980" actId="21"/>
          <ac:spMkLst>
            <pc:docMk/>
            <pc:sldMk cId="3340265385" sldId="273"/>
            <ac:spMk id="2" creationId="{F3FFE082-3EB1-20C6-1142-72F7CB888D10}"/>
          </ac:spMkLst>
        </pc:spChg>
      </pc:sldChg>
      <pc:sldChg chg="modSp new mod ord">
        <pc:chgData name="Todd O. Klindt" userId="1df3fa7c-c494-4a85-882a-9739c72e8847" providerId="ADAL" clId="{CBCE00D6-74BE-46F8-BACB-DBDA32951727}" dt="2023-05-14T22:31:42.476" v="1731"/>
        <pc:sldMkLst>
          <pc:docMk/>
          <pc:sldMk cId="12293435" sldId="274"/>
        </pc:sldMkLst>
        <pc:spChg chg="mod">
          <ac:chgData name="Todd O. Klindt" userId="1df3fa7c-c494-4a85-882a-9739c72e8847" providerId="ADAL" clId="{CBCE00D6-74BE-46F8-BACB-DBDA32951727}" dt="2023-05-14T22:31:39.168" v="1729" actId="20577"/>
          <ac:spMkLst>
            <pc:docMk/>
            <pc:sldMk cId="12293435" sldId="274"/>
            <ac:spMk id="2" creationId="{771CE5A8-55AE-ECA0-D43C-3B0F57691ADF}"/>
          </ac:spMkLst>
        </pc:spChg>
      </pc:sldChg>
      <pc:sldChg chg="modSp new mod">
        <pc:chgData name="Todd O. Klindt" userId="1df3fa7c-c494-4a85-882a-9739c72e8847" providerId="ADAL" clId="{CBCE00D6-74BE-46F8-BACB-DBDA32951727}" dt="2023-05-15T18:14:40.967" v="2245"/>
        <pc:sldMkLst>
          <pc:docMk/>
          <pc:sldMk cId="3761419617" sldId="275"/>
        </pc:sldMkLst>
        <pc:spChg chg="mod">
          <ac:chgData name="Todd O. Klindt" userId="1df3fa7c-c494-4a85-882a-9739c72e8847" providerId="ADAL" clId="{CBCE00D6-74BE-46F8-BACB-DBDA32951727}" dt="2023-05-14T22:58:50.117" v="1829" actId="20577"/>
          <ac:spMkLst>
            <pc:docMk/>
            <pc:sldMk cId="3761419617" sldId="275"/>
            <ac:spMk id="2" creationId="{32A099C8-FB18-DC03-B98C-1C7254CF8ABB}"/>
          </ac:spMkLst>
        </pc:spChg>
        <pc:spChg chg="mod">
          <ac:chgData name="Todd O. Klindt" userId="1df3fa7c-c494-4a85-882a-9739c72e8847" providerId="ADAL" clId="{CBCE00D6-74BE-46F8-BACB-DBDA32951727}" dt="2023-05-15T18:14:40.967" v="2245"/>
          <ac:spMkLst>
            <pc:docMk/>
            <pc:sldMk cId="3761419617" sldId="275"/>
            <ac:spMk id="3" creationId="{4AAA155F-D896-762B-5C4D-C702FE972E48}"/>
          </ac:spMkLst>
        </pc:spChg>
      </pc:sldChg>
      <pc:sldChg chg="addSp delSp modSp new mod ord modClrScheme chgLayout modNotesTx">
        <pc:chgData name="Todd O. Klindt" userId="1df3fa7c-c494-4a85-882a-9739c72e8847" providerId="ADAL" clId="{CBCE00D6-74BE-46F8-BACB-DBDA32951727}" dt="2023-05-15T19:00:41.448" v="2294" actId="20577"/>
        <pc:sldMkLst>
          <pc:docMk/>
          <pc:sldMk cId="3595550502" sldId="276"/>
        </pc:sldMkLst>
        <pc:spChg chg="del mod ord">
          <ac:chgData name="Todd O. Klindt" userId="1df3fa7c-c494-4a85-882a-9739c72e8847" providerId="ADAL" clId="{CBCE00D6-74BE-46F8-BACB-DBDA32951727}" dt="2023-05-14T23:30:33.069" v="1910" actId="700"/>
          <ac:spMkLst>
            <pc:docMk/>
            <pc:sldMk cId="3595550502" sldId="276"/>
            <ac:spMk id="2" creationId="{E86C4E19-9C84-7F5D-53C0-EC0018E5284D}"/>
          </ac:spMkLst>
        </pc:spChg>
        <pc:spChg chg="del mod ord">
          <ac:chgData name="Todd O. Klindt" userId="1df3fa7c-c494-4a85-882a-9739c72e8847" providerId="ADAL" clId="{CBCE00D6-74BE-46F8-BACB-DBDA32951727}" dt="2023-05-14T23:30:33.069" v="1910" actId="700"/>
          <ac:spMkLst>
            <pc:docMk/>
            <pc:sldMk cId="3595550502" sldId="276"/>
            <ac:spMk id="3" creationId="{9E9BF876-8BE4-1B02-B30F-6CA2B18FC028}"/>
          </ac:spMkLst>
        </pc:spChg>
        <pc:spChg chg="add mod ord">
          <ac:chgData name="Todd O. Klindt" userId="1df3fa7c-c494-4a85-882a-9739c72e8847" providerId="ADAL" clId="{CBCE00D6-74BE-46F8-BACB-DBDA32951727}" dt="2023-05-14T23:30:42.388" v="1915" actId="20577"/>
          <ac:spMkLst>
            <pc:docMk/>
            <pc:sldMk cId="3595550502" sldId="276"/>
            <ac:spMk id="4" creationId="{882C1B85-B723-DBFE-93CE-DC02CFD5085A}"/>
          </ac:spMkLst>
        </pc:spChg>
        <pc:spChg chg="add mod ord">
          <ac:chgData name="Todd O. Klindt" userId="1df3fa7c-c494-4a85-882a-9739c72e8847" providerId="ADAL" clId="{CBCE00D6-74BE-46F8-BACB-DBDA32951727}" dt="2023-05-15T11:55:10.916" v="2008" actId="20577"/>
          <ac:spMkLst>
            <pc:docMk/>
            <pc:sldMk cId="3595550502" sldId="276"/>
            <ac:spMk id="5" creationId="{EFAA2B89-2FBD-665F-C238-C19C02C9CE1B}"/>
          </ac:spMkLst>
        </pc:spChg>
      </pc:sldChg>
      <pc:sldChg chg="modSp add mod">
        <pc:chgData name="Todd O. Klindt" userId="1df3fa7c-c494-4a85-882a-9739c72e8847" providerId="ADAL" clId="{CBCE00D6-74BE-46F8-BACB-DBDA32951727}" dt="2023-05-15T11:55:34.413" v="2037" actId="20577"/>
        <pc:sldMkLst>
          <pc:docMk/>
          <pc:sldMk cId="4231784937" sldId="277"/>
        </pc:sldMkLst>
        <pc:spChg chg="mod">
          <ac:chgData name="Todd O. Klindt" userId="1df3fa7c-c494-4a85-882a-9739c72e8847" providerId="ADAL" clId="{CBCE00D6-74BE-46F8-BACB-DBDA32951727}" dt="2023-05-15T11:55:34.413" v="2037" actId="20577"/>
          <ac:spMkLst>
            <pc:docMk/>
            <pc:sldMk cId="4231784937" sldId="277"/>
            <ac:spMk id="5" creationId="{EFAA2B89-2FBD-665F-C238-C19C02C9CE1B}"/>
          </ac:spMkLst>
        </pc:spChg>
      </pc:sldChg>
      <pc:sldChg chg="modSp add mod">
        <pc:chgData name="Todd O. Klindt" userId="1df3fa7c-c494-4a85-882a-9739c72e8847" providerId="ADAL" clId="{CBCE00D6-74BE-46F8-BACB-DBDA32951727}" dt="2023-05-15T11:55:43.706" v="2051" actId="20577"/>
        <pc:sldMkLst>
          <pc:docMk/>
          <pc:sldMk cId="3381405396" sldId="278"/>
        </pc:sldMkLst>
        <pc:spChg chg="mod">
          <ac:chgData name="Todd O. Klindt" userId="1df3fa7c-c494-4a85-882a-9739c72e8847" providerId="ADAL" clId="{CBCE00D6-74BE-46F8-BACB-DBDA32951727}" dt="2023-05-15T11:55:43.706" v="2051" actId="20577"/>
          <ac:spMkLst>
            <pc:docMk/>
            <pc:sldMk cId="3381405396" sldId="278"/>
            <ac:spMk id="5" creationId="{EFAA2B89-2FBD-665F-C238-C19C02C9CE1B}"/>
          </ac:spMkLst>
        </pc:spChg>
      </pc:sldChg>
      <pc:sldChg chg="addSp delSp modSp add del mod chgLayout">
        <pc:chgData name="Todd O. Klindt" userId="1df3fa7c-c494-4a85-882a-9739c72e8847" providerId="ADAL" clId="{CBCE00D6-74BE-46F8-BACB-DBDA32951727}" dt="2023-05-15T19:21:44.111" v="2531" actId="20577"/>
        <pc:sldMkLst>
          <pc:docMk/>
          <pc:sldMk cId="4051095793" sldId="1545"/>
        </pc:sldMkLst>
        <pc:spChg chg="mod ord">
          <ac:chgData name="Todd O. Klindt" userId="1df3fa7c-c494-4a85-882a-9739c72e8847" providerId="ADAL" clId="{CBCE00D6-74BE-46F8-BACB-DBDA32951727}" dt="2023-05-15T19:20:21.632" v="2505" actId="14100"/>
          <ac:spMkLst>
            <pc:docMk/>
            <pc:sldMk cId="4051095793" sldId="1545"/>
            <ac:spMk id="2" creationId="{F9C7D4EE-D58C-4266-9EFA-5F20EF1CB18D}"/>
          </ac:spMkLst>
        </pc:spChg>
        <pc:spChg chg="mod ord">
          <ac:chgData name="Todd O. Klindt" userId="1df3fa7c-c494-4a85-882a-9739c72e8847" providerId="ADAL" clId="{CBCE00D6-74BE-46F8-BACB-DBDA32951727}" dt="2023-05-15T19:21:44.111" v="2531" actId="20577"/>
          <ac:spMkLst>
            <pc:docMk/>
            <pc:sldMk cId="4051095793" sldId="1545"/>
            <ac:spMk id="3" creationId="{F862B534-4DD0-4B8F-868E-B095AD2D51F4}"/>
          </ac:spMkLst>
        </pc:spChg>
        <pc:spChg chg="add del">
          <ac:chgData name="Todd O. Klindt" userId="1df3fa7c-c494-4a85-882a-9739c72e8847" providerId="ADAL" clId="{CBCE00D6-74BE-46F8-BACB-DBDA32951727}" dt="2023-05-15T19:18:32.326" v="2500" actId="700"/>
          <ac:spMkLst>
            <pc:docMk/>
            <pc:sldMk cId="4051095793" sldId="1545"/>
            <ac:spMk id="4" creationId="{1B98BDB6-8172-4721-AC90-F7D5B6005152}"/>
          </ac:spMkLst>
        </pc:spChg>
        <pc:spChg chg="mod">
          <ac:chgData name="Todd O. Klindt" userId="1df3fa7c-c494-4a85-882a-9739c72e8847" providerId="ADAL" clId="{CBCE00D6-74BE-46F8-BACB-DBDA32951727}" dt="2023-05-15T19:20:13.609" v="2504" actId="1076"/>
          <ac:spMkLst>
            <pc:docMk/>
            <pc:sldMk cId="4051095793" sldId="1545"/>
            <ac:spMk id="6" creationId="{5B3AF687-9D86-4B7C-8367-534D5D51016A}"/>
          </ac:spMkLst>
        </pc:spChg>
        <pc:spChg chg="add del mod">
          <ac:chgData name="Todd O. Klindt" userId="1df3fa7c-c494-4a85-882a-9739c72e8847" providerId="ADAL" clId="{CBCE00D6-74BE-46F8-BACB-DBDA32951727}" dt="2023-05-15T19:15:01.704" v="2495"/>
          <ac:spMkLst>
            <pc:docMk/>
            <pc:sldMk cId="4051095793" sldId="1545"/>
            <ac:spMk id="9" creationId="{DC97226B-ADD8-F013-D73E-C0B34D4923EB}"/>
          </ac:spMkLst>
        </pc:spChg>
        <pc:spChg chg="add del mod">
          <ac:chgData name="Todd O. Klindt" userId="1df3fa7c-c494-4a85-882a-9739c72e8847" providerId="ADAL" clId="{CBCE00D6-74BE-46F8-BACB-DBDA32951727}" dt="2023-05-15T19:18:01.343" v="2499"/>
          <ac:spMkLst>
            <pc:docMk/>
            <pc:sldMk cId="4051095793" sldId="1545"/>
            <ac:spMk id="9" creationId="{EDB62737-BDB5-AF1F-F135-0358E56BB3D6}"/>
          </ac:spMkLst>
        </pc:spChg>
        <pc:spChg chg="add del mod">
          <ac:chgData name="Todd O. Klindt" userId="1df3fa7c-c494-4a85-882a-9739c72e8847" providerId="ADAL" clId="{CBCE00D6-74BE-46F8-BACB-DBDA32951727}" dt="2023-05-15T19:18:01.343" v="2499"/>
          <ac:spMkLst>
            <pc:docMk/>
            <pc:sldMk cId="4051095793" sldId="1545"/>
            <ac:spMk id="10" creationId="{61C2A433-5D2E-E56A-FBA5-F1640887A628}"/>
          </ac:spMkLst>
        </pc:spChg>
        <pc:spChg chg="add del mod">
          <ac:chgData name="Todd O. Klindt" userId="1df3fa7c-c494-4a85-882a-9739c72e8847" providerId="ADAL" clId="{CBCE00D6-74BE-46F8-BACB-DBDA32951727}" dt="2023-05-15T19:15:01.704" v="2495"/>
          <ac:spMkLst>
            <pc:docMk/>
            <pc:sldMk cId="4051095793" sldId="1545"/>
            <ac:spMk id="10" creationId="{6271289D-7288-19DA-26F2-D28D59C03CCE}"/>
          </ac:spMkLst>
        </pc:spChg>
        <pc:spChg chg="add del mod">
          <ac:chgData name="Todd O. Klindt" userId="1df3fa7c-c494-4a85-882a-9739c72e8847" providerId="ADAL" clId="{CBCE00D6-74BE-46F8-BACB-DBDA32951727}" dt="2023-05-15T19:15:01.704" v="2495"/>
          <ac:spMkLst>
            <pc:docMk/>
            <pc:sldMk cId="4051095793" sldId="1545"/>
            <ac:spMk id="11" creationId="{06B2C882-FE3F-B1CB-3262-96AA6940F4A3}"/>
          </ac:spMkLst>
        </pc:spChg>
        <pc:spChg chg="add del mod">
          <ac:chgData name="Todd O. Klindt" userId="1df3fa7c-c494-4a85-882a-9739c72e8847" providerId="ADAL" clId="{CBCE00D6-74BE-46F8-BACB-DBDA32951727}" dt="2023-05-15T19:18:01.343" v="2499"/>
          <ac:spMkLst>
            <pc:docMk/>
            <pc:sldMk cId="4051095793" sldId="1545"/>
            <ac:spMk id="11" creationId="{B4CC6161-4F8B-C6A1-9B36-B42F6CAB0982}"/>
          </ac:spMkLst>
        </pc:spChg>
        <pc:spChg chg="add del mod">
          <ac:chgData name="Todd O. Klindt" userId="1df3fa7c-c494-4a85-882a-9739c72e8847" providerId="ADAL" clId="{CBCE00D6-74BE-46F8-BACB-DBDA32951727}" dt="2023-05-15T19:20:46.527" v="2511" actId="478"/>
          <ac:spMkLst>
            <pc:docMk/>
            <pc:sldMk cId="4051095793" sldId="1545"/>
            <ac:spMk id="12" creationId="{FBD468D1-EDDA-9B0D-E717-766ECB7F0027}"/>
          </ac:spMkLst>
        </pc:spChg>
      </pc:sldChg>
      <pc:sldChg chg="addSp delSp modSp del mod modClrScheme chgLayout modNotesTx">
        <pc:chgData name="Todd O. Klindt" userId="1df3fa7c-c494-4a85-882a-9739c72e8847" providerId="ADAL" clId="{CBCE00D6-74BE-46F8-BACB-DBDA32951727}" dt="2023-05-15T12:08:33.191" v="2171" actId="20577"/>
        <pc:sldMkLst>
          <pc:docMk/>
          <pc:sldMk cId="4073536698" sldId="1724"/>
        </pc:sldMkLst>
        <pc:spChg chg="mod ord">
          <ac:chgData name="Todd O. Klindt" userId="1df3fa7c-c494-4a85-882a-9739c72e8847" providerId="ADAL" clId="{CBCE00D6-74BE-46F8-BACB-DBDA32951727}" dt="2023-05-14T23:34:34.775" v="1981"/>
          <ac:spMkLst>
            <pc:docMk/>
            <pc:sldMk cId="4073536698" sldId="1724"/>
            <ac:spMk id="2" creationId="{32BD1E5E-A709-48A5-9A27-8DF4B01D7946}"/>
          </ac:spMkLst>
        </pc:spChg>
        <pc:spChg chg="add del mod ord">
          <ac:chgData name="Todd O. Klindt" userId="1df3fa7c-c494-4a85-882a-9739c72e8847" providerId="ADAL" clId="{CBCE00D6-74BE-46F8-BACB-DBDA32951727}" dt="2023-05-14T23:35:17.842" v="1984"/>
          <ac:spMkLst>
            <pc:docMk/>
            <pc:sldMk cId="4073536698" sldId="1724"/>
            <ac:spMk id="3" creationId="{FCBD8366-DE10-4E98-9811-ECBFEB447460}"/>
          </ac:spMkLst>
        </pc:spChg>
        <pc:spChg chg="add del mod">
          <ac:chgData name="Todd O. Klindt" userId="1df3fa7c-c494-4a85-882a-9739c72e8847" providerId="ADAL" clId="{CBCE00D6-74BE-46F8-BACB-DBDA32951727}" dt="2023-05-14T23:33:04.629" v="1925"/>
          <ac:spMkLst>
            <pc:docMk/>
            <pc:sldMk cId="4073536698" sldId="1724"/>
            <ac:spMk id="4" creationId="{86818323-7CF8-C2CF-311F-D1897CFECE99}"/>
          </ac:spMkLst>
        </pc:spChg>
        <pc:spChg chg="add del mod">
          <ac:chgData name="Todd O. Klindt" userId="1df3fa7c-c494-4a85-882a-9739c72e8847" providerId="ADAL" clId="{CBCE00D6-74BE-46F8-BACB-DBDA32951727}" dt="2023-05-14T23:33:04.629" v="1925"/>
          <ac:spMkLst>
            <pc:docMk/>
            <pc:sldMk cId="4073536698" sldId="1724"/>
            <ac:spMk id="5" creationId="{F4144761-56A7-C2AC-12E5-9E21FE744478}"/>
          </ac:spMkLst>
        </pc:spChg>
        <pc:spChg chg="add del mod">
          <ac:chgData name="Todd O. Klindt" userId="1df3fa7c-c494-4a85-882a-9739c72e8847" providerId="ADAL" clId="{CBCE00D6-74BE-46F8-BACB-DBDA32951727}" dt="2023-05-14T23:32:44.005" v="1924" actId="478"/>
          <ac:spMkLst>
            <pc:docMk/>
            <pc:sldMk cId="4073536698" sldId="1724"/>
            <ac:spMk id="8" creationId="{FC3FD478-60E4-9AD1-582F-2BDD1F1F3702}"/>
          </ac:spMkLst>
        </pc:spChg>
        <pc:picChg chg="mod">
          <ac:chgData name="Todd O. Klindt" userId="1df3fa7c-c494-4a85-882a-9739c72e8847" providerId="ADAL" clId="{CBCE00D6-74BE-46F8-BACB-DBDA32951727}" dt="2023-05-14T23:35:21.076" v="1985" actId="1076"/>
          <ac:picMkLst>
            <pc:docMk/>
            <pc:sldMk cId="4073536698" sldId="1724"/>
            <ac:picMk id="7" creationId="{69CB0F7E-6793-4E25-AFB8-940FB21882AC}"/>
          </ac:picMkLst>
        </pc:picChg>
      </pc:sldChg>
      <pc:sldChg chg="modSp add mod">
        <pc:chgData name="Todd O. Klindt" userId="1df3fa7c-c494-4a85-882a-9739c72e8847" providerId="ADAL" clId="{CBCE00D6-74BE-46F8-BACB-DBDA32951727}" dt="2023-05-15T11:55:24.296" v="2024" actId="20577"/>
        <pc:sldMkLst>
          <pc:docMk/>
          <pc:sldMk cId="867217075" sldId="1725"/>
        </pc:sldMkLst>
        <pc:spChg chg="mod">
          <ac:chgData name="Todd O. Klindt" userId="1df3fa7c-c494-4a85-882a-9739c72e8847" providerId="ADAL" clId="{CBCE00D6-74BE-46F8-BACB-DBDA32951727}" dt="2023-05-15T11:55:24.296" v="2024" actId="20577"/>
          <ac:spMkLst>
            <pc:docMk/>
            <pc:sldMk cId="867217075" sldId="1725"/>
            <ac:spMk id="5" creationId="{EFAA2B89-2FBD-665F-C238-C19C02C9CE1B}"/>
          </ac:spMkLst>
        </pc:spChg>
      </pc:sldChg>
      <pc:sldChg chg="addSp delSp modSp new mod modClrScheme chgLayout">
        <pc:chgData name="Todd O. Klindt" userId="1df3fa7c-c494-4a85-882a-9739c72e8847" providerId="ADAL" clId="{CBCE00D6-74BE-46F8-BACB-DBDA32951727}" dt="2023-05-15T19:13:27.175" v="2478" actId="20577"/>
        <pc:sldMkLst>
          <pc:docMk/>
          <pc:sldMk cId="690349383" sldId="1726"/>
        </pc:sldMkLst>
        <pc:spChg chg="del mod ord">
          <ac:chgData name="Todd O. Klindt" userId="1df3fa7c-c494-4a85-882a-9739c72e8847" providerId="ADAL" clId="{CBCE00D6-74BE-46F8-BACB-DBDA32951727}" dt="2023-05-15T19:11:01.926" v="2296" actId="700"/>
          <ac:spMkLst>
            <pc:docMk/>
            <pc:sldMk cId="690349383" sldId="1726"/>
            <ac:spMk id="2" creationId="{840A96D2-3CFA-C801-93A0-87E02D65820A}"/>
          </ac:spMkLst>
        </pc:spChg>
        <pc:spChg chg="del mod ord">
          <ac:chgData name="Todd O. Klindt" userId="1df3fa7c-c494-4a85-882a-9739c72e8847" providerId="ADAL" clId="{CBCE00D6-74BE-46F8-BACB-DBDA32951727}" dt="2023-05-15T19:11:01.926" v="2296" actId="700"/>
          <ac:spMkLst>
            <pc:docMk/>
            <pc:sldMk cId="690349383" sldId="1726"/>
            <ac:spMk id="3" creationId="{FB20EEAF-7934-1356-02BE-E6727337A01F}"/>
          </ac:spMkLst>
        </pc:spChg>
        <pc:spChg chg="add mod ord">
          <ac:chgData name="Todd O. Klindt" userId="1df3fa7c-c494-4a85-882a-9739c72e8847" providerId="ADAL" clId="{CBCE00D6-74BE-46F8-BACB-DBDA32951727}" dt="2023-05-15T19:11:11.248" v="2313" actId="20577"/>
          <ac:spMkLst>
            <pc:docMk/>
            <pc:sldMk cId="690349383" sldId="1726"/>
            <ac:spMk id="4" creationId="{8DDE66C4-66A6-1FBE-7DA0-3B0AA7969A27}"/>
          </ac:spMkLst>
        </pc:spChg>
        <pc:spChg chg="add mod ord">
          <ac:chgData name="Todd O. Klindt" userId="1df3fa7c-c494-4a85-882a-9739c72e8847" providerId="ADAL" clId="{CBCE00D6-74BE-46F8-BACB-DBDA32951727}" dt="2023-05-15T19:13:27.175" v="2478" actId="20577"/>
          <ac:spMkLst>
            <pc:docMk/>
            <pc:sldMk cId="690349383" sldId="1726"/>
            <ac:spMk id="5" creationId="{54EC5222-8686-46DA-46F9-6C219ABCB7F1}"/>
          </ac:spMkLst>
        </pc:spChg>
        <pc:picChg chg="add mod">
          <ac:chgData name="Todd O. Klindt" userId="1df3fa7c-c494-4a85-882a-9739c72e8847" providerId="ADAL" clId="{CBCE00D6-74BE-46F8-BACB-DBDA32951727}" dt="2023-05-15T19:12:48.425" v="2420" actId="1076"/>
          <ac:picMkLst>
            <pc:docMk/>
            <pc:sldMk cId="690349383" sldId="1726"/>
            <ac:picMk id="6" creationId="{76B63626-1190-1764-3E80-FCC4493D5979}"/>
          </ac:picMkLst>
        </pc:picChg>
      </pc:sldChg>
      <pc:sldChg chg="modSp add mod ord">
        <pc:chgData name="Todd O. Klindt" userId="1df3fa7c-c494-4a85-882a-9739c72e8847" providerId="ADAL" clId="{CBCE00D6-74BE-46F8-BACB-DBDA32951727}" dt="2023-05-15T19:14:07.474" v="2492" actId="20577"/>
        <pc:sldMkLst>
          <pc:docMk/>
          <pc:sldMk cId="3530981966" sldId="1727"/>
        </pc:sldMkLst>
        <pc:spChg chg="mod">
          <ac:chgData name="Todd O. Klindt" userId="1df3fa7c-c494-4a85-882a-9739c72e8847" providerId="ADAL" clId="{CBCE00D6-74BE-46F8-BACB-DBDA32951727}" dt="2023-05-15T19:14:07.474" v="2492" actId="20577"/>
          <ac:spMkLst>
            <pc:docMk/>
            <pc:sldMk cId="3530981966" sldId="1727"/>
            <ac:spMk id="5" creationId="{EFAA2B89-2FBD-665F-C238-C19C02C9CE1B}"/>
          </ac:spMkLst>
        </pc:spChg>
      </pc:sldChg>
      <pc:sldChg chg="addSp modSp mod">
        <pc:chgData name="Todd O. Klindt" userId="1df3fa7c-c494-4a85-882a-9739c72e8847" providerId="ADAL" clId="{CBCE00D6-74BE-46F8-BACB-DBDA32951727}" dt="2023-05-15T19:49:37.182" v="2559" actId="14861"/>
        <pc:sldMkLst>
          <pc:docMk/>
          <pc:sldMk cId="3081612034" sldId="1729"/>
        </pc:sldMkLst>
        <pc:spChg chg="mod">
          <ac:chgData name="Todd O. Klindt" userId="1df3fa7c-c494-4a85-882a-9739c72e8847" providerId="ADAL" clId="{CBCE00D6-74BE-46F8-BACB-DBDA32951727}" dt="2023-05-15T19:48:59.280" v="2532" actId="1076"/>
          <ac:spMkLst>
            <pc:docMk/>
            <pc:sldMk cId="3081612034" sldId="1729"/>
            <ac:spMk id="3" creationId="{BC182031-E307-4B12-82A4-C375D5607B4B}"/>
          </ac:spMkLst>
        </pc:spChg>
        <pc:picChg chg="add mod">
          <ac:chgData name="Todd O. Klindt" userId="1df3fa7c-c494-4a85-882a-9739c72e8847" providerId="ADAL" clId="{CBCE00D6-74BE-46F8-BACB-DBDA32951727}" dt="2023-05-15T19:49:37.182" v="2559" actId="14861"/>
          <ac:picMkLst>
            <pc:docMk/>
            <pc:sldMk cId="3081612034" sldId="1729"/>
            <ac:picMk id="4" creationId="{83AFD314-0E54-F440-8E2E-D8397BE7C7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9D4AB-6D03-4E84-B04C-7D4B40204803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77E62-6405-4054-BE01-D9DC69E68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2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graph/overview-major-servic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graph/permissions-referenc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 and dance 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95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Delve introduced the concept of 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E62-6405-4054-BE01-D9DC69E68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28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E62-6405-4054-BE01-D9DC69E68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Major services and features in Microsoft Graph - Microsoft Graph | Microsoft Learn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 stuff is copied, some stuff is referenced</a:t>
            </a:r>
          </a:p>
          <a:p>
            <a:endParaRPr lang="en-US" dirty="0"/>
          </a:p>
          <a:p>
            <a:r>
              <a:rPr lang="en-US" dirty="0"/>
              <a:t>Always changing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E62-6405-4054-BE01-D9DC69E68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16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Microsoft Graph permissions reference - Microsoft Graph | Microsoft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E62-6405-4054-BE01-D9DC69E68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72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AD</a:t>
            </a:r>
          </a:p>
          <a:p>
            <a:r>
              <a:rPr lang="en-US" dirty="0"/>
              <a:t>Show Enterprise apps</a:t>
            </a:r>
          </a:p>
          <a:p>
            <a:r>
              <a:rPr lang="en-US" dirty="0"/>
              <a:t>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E62-6405-4054-BE01-D9DC69E68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0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interactive user based stuff or automated app based things.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32297F-98D6-468F-9C2F-23F2AD5F97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60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2297F-98D6-468F-9C2F-23F2AD5F97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5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>
                <a:solidFill>
                  <a:srgbClr val="65B34B"/>
                </a:solidFill>
                <a:latin typeface="Possum Saltare NF" panose="020A06030303010201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71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54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4302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611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6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6234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696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72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024"/>
            <a:ext cx="12191997" cy="69940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8" y="2077800"/>
            <a:ext cx="6274974" cy="3592580"/>
          </a:xfrm>
          <a:prstGeom prst="rect">
            <a:avLst/>
          </a:prstGeom>
          <a:solidFill>
            <a:srgbClr val="482581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2943EE7-41AC-4DE4-B193-8A304DB6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" y="251877"/>
            <a:ext cx="3436295" cy="6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6"/>
          <a:stretch/>
        </p:blipFill>
        <p:spPr>
          <a:xfrm>
            <a:off x="-68780" y="-60685"/>
            <a:ext cx="12329559" cy="69186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482581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9928B3F-F0FE-44B0-B1DE-D7379AA06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870" y="216355"/>
            <a:ext cx="3436295" cy="6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5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r="12960" b="13011"/>
          <a:stretch/>
        </p:blipFill>
        <p:spPr>
          <a:xfrm>
            <a:off x="-29570" y="0"/>
            <a:ext cx="12221569" cy="68756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8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DE7DD3E-B574-4B04-9AF6-AB7DE6AF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0" y="5943255"/>
            <a:ext cx="3436295" cy="6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648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48258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4B8DBDA-4299-4C08-97F3-684D7F5B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" y="365780"/>
            <a:ext cx="3501621" cy="6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9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579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132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 marL="336145" indent="-336145">
              <a:buSzPct val="60000"/>
              <a:buFontTx/>
              <a:buBlip>
                <a:blip r:embed="rId2"/>
              </a:buBlip>
              <a:defRPr sz="392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72691" indent="-236546">
              <a:buSzPct val="75000"/>
              <a:buFontTx/>
              <a:buBlip>
                <a:blip r:embed="rId2"/>
              </a:buBlip>
              <a:defRPr/>
            </a:lvl2pPr>
            <a:lvl3pPr marL="784338" indent="-224097">
              <a:buSzPct val="75000"/>
              <a:buFontTx/>
              <a:buBlip>
                <a:blip r:embed="rId2"/>
              </a:buBlip>
              <a:defRPr/>
            </a:lvl3pPr>
            <a:lvl4pPr marL="1008435" indent="-224097">
              <a:buSzPct val="75000"/>
              <a:buFontTx/>
              <a:buBlip>
                <a:blip r:embed="rId2"/>
              </a:buBlip>
              <a:defRPr/>
            </a:lvl4pPr>
            <a:lvl5pPr marL="1232531" indent="-224097">
              <a:buSzPct val="75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991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 marL="336145" indent="-336145">
              <a:buSzPct val="60000"/>
              <a:buFontTx/>
              <a:buBlip>
                <a:blip r:embed="rId2"/>
              </a:buBlip>
              <a:defRPr sz="3921"/>
            </a:lvl1pPr>
            <a:lvl2pPr marL="572691" indent="-236546">
              <a:buSzPct val="75000"/>
              <a:buFontTx/>
              <a:buBlip>
                <a:blip r:embed="rId2"/>
              </a:buBlip>
              <a:defRPr/>
            </a:lvl2pPr>
            <a:lvl3pPr marL="784338" indent="-224097">
              <a:buSzPct val="75000"/>
              <a:buFontTx/>
              <a:buBlip>
                <a:blip r:embed="rId2"/>
              </a:buBlip>
              <a:defRPr/>
            </a:lvl3pPr>
            <a:lvl4pPr marL="1008435" indent="-224097">
              <a:buSzPct val="75000"/>
              <a:buFontTx/>
              <a:buBlip>
                <a:blip r:embed="rId2"/>
              </a:buBlip>
              <a:defRPr/>
            </a:lvl4pPr>
            <a:lvl5pPr marL="1232531" indent="-224097">
              <a:buSzPct val="75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226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735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7781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138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8732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5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7533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864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4825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438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4825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4035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736154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rgbClr val="4825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8436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9ACE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84736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311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74824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3852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93075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rgbClr val="4825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43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30633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rgbClr val="9ACE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06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92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48258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9874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686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7867920-ED42-48A6-B1D2-1E478457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3" y="2827524"/>
            <a:ext cx="4446278" cy="85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09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686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8A9A717-B9C6-4945-9C2C-F359FF2C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45" y="2994919"/>
            <a:ext cx="4520980" cy="86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06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8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roduction + nodes"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3" y="1778864"/>
            <a:ext cx="6588313" cy="646331"/>
          </a:xfrm>
          <a:prstGeom prst="rect">
            <a:avLst/>
          </a:prstGeom>
        </p:spPr>
        <p:txBody>
          <a:bodyPr anchor="ctr"/>
          <a:lstStyle>
            <a:lvl1pPr>
              <a:defRPr lang="en-US" sz="2400" b="1" spc="3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53263" y="3103363"/>
            <a:ext cx="6609332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2214" y="2354313"/>
            <a:ext cx="3248836" cy="3248836"/>
          </a:xfrm>
          <a:prstGeom prst="ellipse">
            <a:avLst/>
          </a:prstGeom>
          <a:ln w="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41018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8626-CB18-4265-8509-1B1F7DC8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47522-E09F-427F-B705-4C8671102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16253-83D9-44AE-AD8B-20530763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DCF9-4CBB-4C73-827B-556A602EBC00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6D9E0-CF15-42C1-B54C-91529343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ED8E6-F0BC-4B3C-8BEB-90C671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A57D9-BA94-41ED-9060-403E1E5E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run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773BE1-7F68-524B-8DF4-E558254761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4409" y="1411505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lang="en-US" sz="2400" b="1" spc="300"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51947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D13E3C-CA8B-46E7-B9FE-23DAA9AADEE6}"/>
              </a:ext>
            </a:extLst>
          </p:cNvPr>
          <p:cNvSpPr/>
          <p:nvPr/>
        </p:nvSpPr>
        <p:spPr>
          <a:xfrm>
            <a:off x="-2" y="1505241"/>
            <a:ext cx="12192000" cy="3571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A4983-A0BB-48DE-B0B7-5E8D957A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496A9-2EDE-4386-9333-82A8BD8B4552}"/>
              </a:ext>
            </a:extLst>
          </p:cNvPr>
          <p:cNvSpPr txBox="1"/>
          <p:nvPr/>
        </p:nvSpPr>
        <p:spPr>
          <a:xfrm>
            <a:off x="601576" y="1924634"/>
            <a:ext cx="109888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6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C6A0B9-A131-459F-A4CA-C782A27C7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1145145"/>
            <a:ext cx="10515600" cy="779489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4623B6D-ED74-4261-A059-280F11BBE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6" y="2758738"/>
            <a:ext cx="11653523" cy="2052030"/>
          </a:xfrm>
        </p:spPr>
        <p:txBody>
          <a:bodyPr>
            <a:spAutoFit/>
          </a:bodyPr>
          <a:lstStyle>
            <a:lvl1pPr>
              <a:defRPr sz="3921"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3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45695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6C66-B763-4A7C-887F-C30B5369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1EBA-2750-471A-8272-A15A91B81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10554-345D-4E4F-BABA-7396F827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DCF9-4CBB-4C73-827B-556A602EBC00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43CDF-D496-46A8-8C6B-B445D623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EB2E7-1411-43A7-84FB-D6234DE34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A57D9-BA94-41ED-9060-403E1E5E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422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Content page no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385123"/>
            <a:ext cx="10972800" cy="795528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/>
              <a:t>Slide Title. Title case. 30pt. Book.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96900" y="1569721"/>
            <a:ext cx="10985500" cy="410241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71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39A8-9D53-4CC2-9CD2-3C083F77E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7D200-1644-4C38-BF58-40F765CB8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BD13A-C686-4AA1-8DC3-3D711604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FC28C0-CB33-4D5B-A71C-5C9760341168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C5093-E230-4651-9E54-3B56C5E7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A86AD-F9E8-4863-BE8A-235806BDC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626EE0-FFF0-4454-814C-19AD4609175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802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, title &amp; list + no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71A251-6E4D-6B46-BA83-A3BF129655E1}"/>
              </a:ext>
            </a:extLst>
          </p:cNvPr>
          <p:cNvSpPr/>
          <p:nvPr userDrawn="1"/>
        </p:nvSpPr>
        <p:spPr bwMode="auto">
          <a:xfrm>
            <a:off x="0" y="1076797"/>
            <a:ext cx="12192000" cy="967156"/>
          </a:xfrm>
          <a:prstGeom prst="rect">
            <a:avLst/>
          </a:prstGeom>
          <a:solidFill>
            <a:srgbClr val="4825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1834" y="2204847"/>
            <a:ext cx="8936019" cy="357635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829" y="1231464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400" b="1" spc="3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2B1A13-C3A2-034A-B996-4028A4B991B9}"/>
              </a:ext>
            </a:extLst>
          </p:cNvPr>
          <p:cNvCxnSpPr>
            <a:cxnSpLocks/>
          </p:cNvCxnSpPr>
          <p:nvPr userDrawn="1"/>
        </p:nvCxnSpPr>
        <p:spPr>
          <a:xfrm>
            <a:off x="0" y="1140965"/>
            <a:ext cx="12192000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35986-05B8-2148-A680-184BB551520E}"/>
              </a:ext>
            </a:extLst>
          </p:cNvPr>
          <p:cNvCxnSpPr>
            <a:cxnSpLocks/>
          </p:cNvCxnSpPr>
          <p:nvPr userDrawn="1"/>
        </p:nvCxnSpPr>
        <p:spPr>
          <a:xfrm>
            <a:off x="0" y="1959113"/>
            <a:ext cx="12192000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19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73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3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roduction + nodes"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263" y="1778864"/>
            <a:ext cx="6588313" cy="646331"/>
          </a:xfrm>
          <a:prstGeom prst="rect">
            <a:avLst/>
          </a:prstGeom>
        </p:spPr>
        <p:txBody>
          <a:bodyPr anchor="ctr"/>
          <a:lstStyle>
            <a:lvl1pPr>
              <a:defRPr lang="en-US" sz="2400" b="1" spc="3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53263" y="3103363"/>
            <a:ext cx="6609332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2214" y="2354313"/>
            <a:ext cx="3248836" cy="3248836"/>
          </a:xfrm>
          <a:prstGeom prst="ellipse">
            <a:avLst/>
          </a:prstGeom>
          <a:ln w="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405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48258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4B8DBDA-4299-4C08-97F3-684D7F5B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" y="365780"/>
            <a:ext cx="3501621" cy="6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image" Target="../media/image6.png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AF36B0-8614-C949-A0DA-EC52B9128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274"/>
          <a:stretch/>
        </p:blipFill>
        <p:spPr>
          <a:xfrm>
            <a:off x="-64008" y="-54864"/>
            <a:ext cx="12323064" cy="69738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2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702" r:id="rId8"/>
    <p:sldLayoutId id="214748370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FA3F4-852C-535C-49C9-6EFF30021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" b="47598"/>
          <a:stretch/>
        </p:blipFill>
        <p:spPr>
          <a:xfrm>
            <a:off x="-64314" y="-60960"/>
            <a:ext cx="12368074" cy="700278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247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7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ddklindt.com/GetDevTenant" TargetMode="External"/><Relationship Id="rId2" Type="http://schemas.openxmlformats.org/officeDocument/2006/relationships/hyperlink" Target="https://developer.microsoft.com/en-us/graph/graph-explor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powershel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www.toddklindt.com/techorama" TargetMode="External"/><Relationship Id="rId4" Type="http://schemas.openxmlformats.org/officeDocument/2006/relationships/hyperlink" Target="mailto:Todd.klindt@sympraxisconsulting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openxmlformats.org/officeDocument/2006/relationships/hyperlink" Target="https://www.toddklindt.com/techora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toddklindt.com/" TargetMode="External"/><Relationship Id="rId5" Type="http://schemas.openxmlformats.org/officeDocument/2006/relationships/hyperlink" Target="mailto:todd.klindt@sympraxisconsulting.com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54539&amp;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Tomato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B3B-2377-23B5-78F9-0DF9438B0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Taming the Microsoft Graph for the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388A0-B349-9026-CA13-06346D88D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1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A576-9B18-BB9E-31AE-0F30D5D2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Permissions, complex? No way!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DE7EE-71E2-1740-F0E7-B562EC20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336" cy="4351338"/>
          </a:xfrm>
        </p:spPr>
        <p:txBody>
          <a:bodyPr/>
          <a:lstStyle/>
          <a:p>
            <a:r>
              <a:rPr lang="en-US" dirty="0"/>
              <a:t>App-only Access</a:t>
            </a:r>
          </a:p>
          <a:p>
            <a:endParaRPr lang="en-US" dirty="0"/>
          </a:p>
          <a:p>
            <a:r>
              <a:rPr lang="en-US" dirty="0"/>
              <a:t>Application permissions / App roles</a:t>
            </a:r>
          </a:p>
          <a:p>
            <a:r>
              <a:rPr lang="en-US" dirty="0"/>
              <a:t>No logged in user context</a:t>
            </a:r>
          </a:p>
          <a:p>
            <a:endParaRPr lang="en-US" dirty="0"/>
          </a:p>
          <a:p>
            <a:r>
              <a:rPr lang="en-US" dirty="0"/>
              <a:t>Can only be consented by an Admin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D8A33-3412-F627-6A1E-C3C791FB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129" y="1585707"/>
            <a:ext cx="4142232" cy="36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D573-086D-6FD7-3657-10CC954D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Naming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BB13-8F62-1678-06ED-49A38493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350"/>
            <a:ext cx="10515600" cy="4962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{resource}.{operation}.{constraint}</a:t>
            </a:r>
          </a:p>
          <a:p>
            <a:endParaRPr lang="en-US" dirty="0"/>
          </a:p>
          <a:p>
            <a:r>
              <a:rPr lang="en-US" dirty="0" err="1"/>
              <a:t>Sites.Read.All</a:t>
            </a:r>
            <a:endParaRPr lang="en-US" dirty="0"/>
          </a:p>
          <a:p>
            <a:r>
              <a:rPr lang="en-US" dirty="0" err="1"/>
              <a:t>Directory.Read.All</a:t>
            </a:r>
            <a:endParaRPr lang="en-US" dirty="0"/>
          </a:p>
          <a:p>
            <a:r>
              <a:rPr lang="en-US" dirty="0" err="1"/>
              <a:t>User.Read.All</a:t>
            </a:r>
            <a:endParaRPr lang="en-US" dirty="0"/>
          </a:p>
          <a:p>
            <a:r>
              <a:rPr lang="en-US" dirty="0" err="1"/>
              <a:t>User.ReadBasic.All</a:t>
            </a:r>
            <a:endParaRPr lang="en-US" dirty="0"/>
          </a:p>
          <a:p>
            <a:endParaRPr lang="en-US" dirty="0"/>
          </a:p>
          <a:p>
            <a:r>
              <a:rPr lang="en-US" dirty="0"/>
              <a:t>/v1.0</a:t>
            </a:r>
          </a:p>
          <a:p>
            <a:r>
              <a:rPr lang="en-US" dirty="0"/>
              <a:t>/beta</a:t>
            </a:r>
          </a:p>
          <a:p>
            <a:endParaRPr lang="en-US" dirty="0"/>
          </a:p>
          <a:p>
            <a:r>
              <a:rPr lang="en-US" dirty="0"/>
              <a:t>Resource-specific consent (RSC)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8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C1B85-B723-DBFE-93CE-DC02CFD50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A2B89-2FBD-665F-C238-C19C02C9C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Apps and permissions</a:t>
            </a:r>
          </a:p>
        </p:txBody>
      </p:sp>
    </p:spTree>
    <p:extLst>
      <p:ext uri="{BB962C8B-B14F-4D97-AF65-F5344CB8AC3E}">
        <p14:creationId xmlns:p14="http://schemas.microsoft.com/office/powerpoint/2010/main" val="359555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6DE79-E000-1C5C-0020-88DE267A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Graph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2FD63-ACE7-3D58-321D-297D5D45C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66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2C64E-81BB-58BE-9E0A-D50A45AF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Explorer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E31C1B-1C98-4A12-794F-D238EB96B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https://developer.microsoft.com/en-us/graph/graph-explorer</a:t>
            </a:r>
            <a:endParaRPr lang="en-US" dirty="0"/>
          </a:p>
          <a:p>
            <a:r>
              <a:rPr lang="en-US" dirty="0"/>
              <a:t>Great place to learn</a:t>
            </a:r>
          </a:p>
          <a:p>
            <a:r>
              <a:rPr lang="en-US" dirty="0">
                <a:hlinkClick r:id="rId3"/>
              </a:rPr>
              <a:t>Get a Dev Tenant</a:t>
            </a:r>
            <a:endParaRPr lang="en-US" dirty="0"/>
          </a:p>
          <a:p>
            <a:pPr lvl="1"/>
            <a:r>
              <a:rPr lang="en-US" dirty="0"/>
              <a:t>No, really</a:t>
            </a:r>
          </a:p>
          <a:p>
            <a:pPr lvl="1"/>
            <a:endParaRPr lang="en-US" dirty="0"/>
          </a:p>
          <a:p>
            <a:r>
              <a:rPr lang="en-US" dirty="0"/>
              <a:t>Sample queries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Code Snippets</a:t>
            </a:r>
          </a:p>
          <a:p>
            <a:r>
              <a:rPr lang="en-US" dirty="0"/>
              <a:t>Permissions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4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C1B85-B723-DBFE-93CE-DC02CFD50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A2B89-2FBD-665F-C238-C19C02C9C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Graph Explorer</a:t>
            </a:r>
          </a:p>
        </p:txBody>
      </p:sp>
    </p:spTree>
    <p:extLst>
      <p:ext uri="{BB962C8B-B14F-4D97-AF65-F5344CB8AC3E}">
        <p14:creationId xmlns:p14="http://schemas.microsoft.com/office/powerpoint/2010/main" val="86721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E5E-A709-48A5-9A27-8DF4B01D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– Graph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8366-DE10-4E98-9811-ECBFEB44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Install-Module -Name </a:t>
            </a:r>
            <a:r>
              <a:rPr lang="en-US" sz="3200" dirty="0" err="1"/>
              <a:t>Microsoft.Graph</a:t>
            </a:r>
            <a:r>
              <a:rPr lang="en-US" sz="3200" dirty="0"/>
              <a:t> -Scope </a:t>
            </a:r>
            <a:r>
              <a:rPr lang="en-US" sz="3200" dirty="0" err="1"/>
              <a:t>AllUsers</a:t>
            </a:r>
            <a:endParaRPr lang="en-US" sz="3200" dirty="0"/>
          </a:p>
          <a:p>
            <a:r>
              <a:rPr lang="en-US" sz="3200" dirty="0"/>
              <a:t>Got its fingers in everything</a:t>
            </a:r>
          </a:p>
          <a:p>
            <a:r>
              <a:rPr lang="en-US" sz="3200" dirty="0"/>
              <a:t>Find project on </a:t>
            </a: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1800" dirty="0">
                <a:hlinkClick r:id="rId3"/>
              </a:rPr>
              <a:t>https://github.com/microsoftgraph/msgraph-sdk-powershell</a:t>
            </a:r>
            <a:endParaRPr lang="en-US" sz="1800" dirty="0"/>
          </a:p>
          <a:p>
            <a:r>
              <a:rPr lang="en-US" sz="3200" dirty="0"/>
              <a:t>Not for the faint of heart </a:t>
            </a:r>
          </a:p>
          <a:p>
            <a:r>
              <a:rPr lang="en-US" sz="3200" dirty="0"/>
              <a:t>Cmdlets mostly generated by </a:t>
            </a:r>
            <a:r>
              <a:rPr lang="en-US" sz="3200" dirty="0" err="1"/>
              <a:t>AutoREST</a:t>
            </a:r>
            <a:endParaRPr lang="en-US" sz="3200" dirty="0"/>
          </a:p>
          <a:p>
            <a:r>
              <a:rPr lang="en-US" sz="3200" dirty="0"/>
              <a:t>Future of </a:t>
            </a:r>
            <a:r>
              <a:rPr lang="en-US" sz="3200" dirty="0" err="1"/>
              <a:t>AzureAD</a:t>
            </a:r>
            <a:r>
              <a:rPr lang="en-US" sz="3200" dirty="0"/>
              <a:t> module</a:t>
            </a:r>
          </a:p>
          <a:p>
            <a:r>
              <a:rPr lang="en-US" sz="3200" dirty="0"/>
              <a:t>2.0 preview is out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9CB0F7E-6793-4E25-AFB8-940FB2188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064" y="2767198"/>
            <a:ext cx="2974736" cy="288361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7353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C1B85-B723-DBFE-93CE-DC02CFD50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A2B89-2FBD-665F-C238-C19C02C9C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Graph SDK</a:t>
            </a:r>
          </a:p>
        </p:txBody>
      </p:sp>
    </p:spTree>
    <p:extLst>
      <p:ext uri="{BB962C8B-B14F-4D97-AF65-F5344CB8AC3E}">
        <p14:creationId xmlns:p14="http://schemas.microsoft.com/office/powerpoint/2010/main" val="423178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99C8-FB18-DC03-B98C-1C7254CF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– </a:t>
            </a:r>
            <a:r>
              <a:rPr lang="en-US" dirty="0" err="1"/>
              <a:t>PnP.PowerShell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A155F-D896-762B-5C4D-C702FE97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Graph permissions / scopes</a:t>
            </a:r>
          </a:p>
          <a:p>
            <a:r>
              <a:rPr lang="en-US" dirty="0"/>
              <a:t>Has Graph cmdlets</a:t>
            </a:r>
          </a:p>
          <a:p>
            <a:r>
              <a:rPr lang="en-US" dirty="0"/>
              <a:t>Win – Win!</a:t>
            </a:r>
          </a:p>
          <a:p>
            <a:r>
              <a:rPr lang="en-US" dirty="0"/>
              <a:t>Invoke-</a:t>
            </a:r>
            <a:r>
              <a:rPr lang="en-US" dirty="0" err="1"/>
              <a:t>PnPGraphMethod</a:t>
            </a:r>
            <a:endParaRPr lang="en-US" dirty="0"/>
          </a:p>
          <a:p>
            <a:pPr lvl="1"/>
            <a:r>
              <a:rPr lang="en-US" dirty="0"/>
              <a:t>Invoke-</a:t>
            </a:r>
            <a:r>
              <a:rPr lang="en-US" dirty="0" err="1"/>
              <a:t>PnPGraphMethod</a:t>
            </a:r>
            <a:r>
              <a:rPr lang="en-US" dirty="0"/>
              <a:t> https://graph.microsoft.com/v1.0/sites?search=*</a:t>
            </a:r>
          </a:p>
          <a:p>
            <a:r>
              <a:rPr lang="en-US" dirty="0"/>
              <a:t>Get-</a:t>
            </a:r>
            <a:r>
              <a:rPr lang="en-US" dirty="0" err="1"/>
              <a:t>PnPGraphAccessToken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419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C1B85-B723-DBFE-93CE-DC02CFD50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A2B89-2FBD-665F-C238-C19C02C9C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PnP PowerShell</a:t>
            </a:r>
          </a:p>
        </p:txBody>
      </p:sp>
    </p:spTree>
    <p:extLst>
      <p:ext uri="{BB962C8B-B14F-4D97-AF65-F5344CB8AC3E}">
        <p14:creationId xmlns:p14="http://schemas.microsoft.com/office/powerpoint/2010/main" val="338140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D4EE-D58C-4266-9EFA-5F20EF1C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105822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Todd Klindt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2B534-4DD0-4B8F-868E-B095AD2D5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531" y="2509297"/>
            <a:ext cx="7152028" cy="1655762"/>
          </a:xfrm>
        </p:spPr>
        <p:txBody>
          <a:bodyPr>
            <a:normAutofit lnSpcReduction="10000"/>
          </a:bodyPr>
          <a:lstStyle/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/>
              <a:t>15 Year SharePoint MVP</a:t>
            </a:r>
          </a:p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/>
              <a:t>Blogger, Speaker, Consultant </a:t>
            </a:r>
            <a:r>
              <a:rPr lang="en-US" sz="3200" dirty="0"/>
              <a:t>at Sympraxis Consulting</a:t>
            </a:r>
          </a:p>
        </p:txBody>
      </p:sp>
      <p:pic>
        <p:nvPicPr>
          <p:cNvPr id="5" name="Picture 4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D0EE6850-F0C5-4015-8946-2C4B8428E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b="21618"/>
          <a:stretch/>
        </p:blipFill>
        <p:spPr>
          <a:xfrm>
            <a:off x="902214" y="2354313"/>
            <a:ext cx="3248836" cy="3248836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AF687-9D86-4B7C-8367-534D5D51016A}"/>
              </a:ext>
            </a:extLst>
          </p:cNvPr>
          <p:cNvSpPr txBox="1"/>
          <p:nvPr/>
        </p:nvSpPr>
        <p:spPr>
          <a:xfrm>
            <a:off x="3825272" y="4567337"/>
            <a:ext cx="7284714" cy="225577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todd.klindt@sympraxisconsulting.com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@toddklindt</a:t>
            </a:r>
          </a:p>
          <a:p>
            <a:r>
              <a:rPr lang="en-US" sz="3200" dirty="0">
                <a:solidFill>
                  <a:schemeClr val="bg1"/>
                </a:solidFill>
                <a:hlinkClick r:id="rId5"/>
              </a:rPr>
              <a:t>https://www.toddklindt.com/techorama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3529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5144D-0BA8-47D3-94F7-E009FDEC2C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1" y="4763006"/>
            <a:ext cx="914272" cy="1447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1EFC6-871B-448F-8B66-9AF2BF41B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609" y="476070"/>
            <a:ext cx="28575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95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E5A8-55AE-ECA0-D43C-3B0F5769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78C96-79F1-D0D5-7D68-C7BBBFE21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DE66C4-66A6-1FBE-7DA0-3B0AA796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AI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EC5222-8686-46DA-46F9-6C219ABCB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 you do things you can already do faster</a:t>
            </a:r>
          </a:p>
          <a:p>
            <a:r>
              <a:rPr lang="en-US" dirty="0"/>
              <a:t>Help you do things you can already do better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can’t it do?</a:t>
            </a:r>
          </a:p>
          <a:p>
            <a:r>
              <a:rPr lang="en-US" dirty="0"/>
              <a:t>Help you do things you can’t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63626-1190-1764-3E80-FCC4493D5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27" y="2504985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49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C1B85-B723-DBFE-93CE-DC02CFD50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A2B89-2FBD-665F-C238-C19C02C9C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 AI stuff</a:t>
            </a:r>
          </a:p>
        </p:txBody>
      </p:sp>
    </p:spTree>
    <p:extLst>
      <p:ext uri="{BB962C8B-B14F-4D97-AF65-F5344CB8AC3E}">
        <p14:creationId xmlns:p14="http://schemas.microsoft.com/office/powerpoint/2010/main" val="3530981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y handsome face">
            <a:extLst>
              <a:ext uri="{FF2B5EF4-FFF2-40B4-BE49-F238E27FC236}">
                <a16:creationId xmlns:a16="http://schemas.microsoft.com/office/drawing/2014/main" id="{D0EE6850-F0C5-4015-8946-2C4B8428E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 b="21618"/>
          <a:stretch/>
        </p:blipFill>
        <p:spPr>
          <a:xfrm>
            <a:off x="393539" y="3192294"/>
            <a:ext cx="2777573" cy="2777573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5144D-0BA8-47D3-94F7-E009FDEC2C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04" y="1426236"/>
            <a:ext cx="914272" cy="144759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577F4C9-E356-46D6-A6C7-02B97A00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Questions?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82031-E307-4B12-82A4-C375D5607B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1517" y="4310837"/>
            <a:ext cx="7171337" cy="179232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todd.klindt@sympraxisconsulting.com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@toddklindt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www.toddklindt.com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505050"/>
                </a:solidFill>
                <a:latin typeface="Segoe UI"/>
                <a:hlinkClick r:id="rId7"/>
              </a:rPr>
              <a:t>https://www.toddklindt.com/techorama</a:t>
            </a:r>
            <a:r>
              <a:rPr lang="en-US" sz="2800" dirty="0">
                <a:solidFill>
                  <a:srgbClr val="505050"/>
                </a:solidFill>
                <a:latin typeface="Segoe UI"/>
              </a:rPr>
              <a:t>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3AFD314-0E54-F440-8E2E-D8397BE7C7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72" y="943599"/>
            <a:ext cx="2937912" cy="293367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8161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4358-2138-AFCC-A4DD-C84E7815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 free to use these in your presentation!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32FA67F-5CC6-88A4-BB04-F1C4DF2C1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01" y="2799389"/>
            <a:ext cx="3806915" cy="3806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1D53E8-3CA2-A86D-D708-A95646F1C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00" y="2135815"/>
            <a:ext cx="3806915" cy="38069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2DBC68-17CA-32D5-9A16-D60FDEAE0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8" y="1690688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06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D065-8704-FD38-E13A-592BCA4E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97E0A1-04AF-D558-D169-C7B3F486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85" y="2685960"/>
            <a:ext cx="3806915" cy="38069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12434-404D-3EC9-EDE4-35FB203EE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644" y="2293619"/>
            <a:ext cx="3806915" cy="38069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4547B-B533-5E5B-5554-0666DD893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3" y="2026919"/>
            <a:ext cx="3799316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48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1524-307E-CEA6-464C-CFF835B8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4E86BA-B6C9-D736-8DD6-7D565713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27" y="2430780"/>
            <a:ext cx="3806915" cy="3806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9F8D3-9B3E-A319-4483-A913A60B2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524" y="2133599"/>
            <a:ext cx="3806915" cy="3806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D6055-349B-9F72-9B4D-CFE05E210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12" y="1811064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98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E1AB-8D0A-2382-5923-3ACE99B0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AE6E0D1-904C-ACF7-78CE-C1B787006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33" y="4031091"/>
            <a:ext cx="2602889" cy="2602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76F22-1909-1B5A-6514-2CAADEEE5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72" y="-226844"/>
            <a:ext cx="3806915" cy="3806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2833E-E82D-BD50-EFDF-93868A93D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430" y="-60961"/>
            <a:ext cx="3806915" cy="3806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7693D-4515-F0C0-5328-E5DA3928B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30" y="3112202"/>
            <a:ext cx="2477154" cy="3806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A6501-885F-53A5-02A6-70ACB3D54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32" y="3680753"/>
            <a:ext cx="2249195" cy="2104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424EC-22A4-4DB8-7CA0-78C6D90D0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3" y="2668536"/>
            <a:ext cx="3799316" cy="34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5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3B35C4-7CC3-8B13-1AFB-4623D664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7A2BDA-4A20-6C2C-D810-D1ED8FC99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Graph?</a:t>
            </a:r>
          </a:p>
          <a:p>
            <a:r>
              <a:rPr lang="en-US" dirty="0"/>
              <a:t>Ways to interact with the Graph</a:t>
            </a:r>
          </a:p>
          <a:p>
            <a:r>
              <a:rPr lang="en-US"/>
              <a:t>Lots of demos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6238BD7-6711-9C5D-0771-E6DAEAF43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522" y="2429499"/>
            <a:ext cx="2937912" cy="293367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11343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30D7A1-0926-2EE6-D16B-14E55954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Graph?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3F417-C9BE-8DF4-81D1-5C99360FC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5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13B65E-B4F5-B028-E18C-5F1BFDBF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Graph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63AC25-DB4D-4560-A9AA-BCD39A1AC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acquisition - 2008</a:t>
            </a:r>
          </a:p>
          <a:p>
            <a:r>
              <a:rPr lang="en-US" dirty="0"/>
              <a:t>Oslo and Office Graph – 2014</a:t>
            </a:r>
          </a:p>
          <a:p>
            <a:pPr lvl="1"/>
            <a:r>
              <a:rPr lang="en-US" dirty="0"/>
              <a:t>Yammer Enterprise Graph</a:t>
            </a:r>
          </a:p>
          <a:p>
            <a:pPr lvl="1"/>
            <a:r>
              <a:rPr lang="en-US" dirty="0"/>
              <a:t>Delve</a:t>
            </a:r>
          </a:p>
          <a:p>
            <a:pPr lvl="1"/>
            <a:r>
              <a:rPr lang="en-US" dirty="0"/>
              <a:t>Office apps</a:t>
            </a:r>
          </a:p>
          <a:p>
            <a:r>
              <a:rPr lang="en-US" dirty="0"/>
              <a:t>Microsoft Graph – 2015</a:t>
            </a:r>
          </a:p>
          <a:p>
            <a:pPr lvl="1"/>
            <a:r>
              <a:rPr lang="en-US" dirty="0"/>
              <a:t>Adds in Azure AD</a:t>
            </a:r>
          </a:p>
          <a:p>
            <a:pPr lvl="1"/>
            <a:r>
              <a:rPr lang="en-US" dirty="0"/>
              <a:t>Windows,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A picture containing silhouette, sketch, art, black and white">
            <a:extLst>
              <a:ext uri="{FF2B5EF4-FFF2-40B4-BE49-F238E27FC236}">
                <a16:creationId xmlns:a16="http://schemas.microsoft.com/office/drawing/2014/main" id="{6DB44517-BFE8-A8A0-F328-ABB7C8772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68134" y="2146808"/>
            <a:ext cx="5485666" cy="20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7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6868-67DB-4B7B-8E68-2C121B70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E1A8D-600C-5539-EA5B-C7FC617F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Each application and service had its own API</a:t>
            </a:r>
          </a:p>
          <a:p>
            <a:r>
              <a:rPr lang="en-US" dirty="0"/>
              <a:t>The Graph is a unified API</a:t>
            </a:r>
          </a:p>
          <a:p>
            <a:endParaRPr lang="en-US" dirty="0"/>
          </a:p>
          <a:p>
            <a:r>
              <a:rPr lang="en-US" dirty="0"/>
              <a:t>What’s in it for IT Pros?</a:t>
            </a:r>
          </a:p>
          <a:p>
            <a:pPr lvl="1"/>
            <a:r>
              <a:rPr lang="en-US" dirty="0"/>
              <a:t>One, somewhat standard, interface</a:t>
            </a:r>
          </a:p>
          <a:p>
            <a:pPr lvl="1"/>
            <a:r>
              <a:rPr lang="en-US" dirty="0"/>
              <a:t>A promise that it will work, sort of</a:t>
            </a:r>
          </a:p>
          <a:p>
            <a:pPr lvl="1"/>
            <a:endParaRPr lang="en-US" dirty="0"/>
          </a:p>
          <a:p>
            <a:r>
              <a:rPr lang="en-US" dirty="0"/>
              <a:t>What’s in it for Microsoft?</a:t>
            </a:r>
          </a:p>
          <a:p>
            <a:pPr lvl="1"/>
            <a:r>
              <a:rPr lang="en-US" dirty="0"/>
              <a:t>One interface</a:t>
            </a:r>
          </a:p>
          <a:p>
            <a:pPr lvl="1"/>
            <a:r>
              <a:rPr lang="en-US" dirty="0"/>
              <a:t>We won’t go poking around, causing trouble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9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83D4-013A-64F6-DD6B-B43AFDC1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Graph? Substrate? Oh, my!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96173-0EA6-1D95-09B5-431D5B2EE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Substrate</a:t>
            </a:r>
          </a:p>
          <a:p>
            <a:pPr lvl="1"/>
            <a:r>
              <a:rPr lang="en-US" dirty="0"/>
              <a:t>Underlying layer of data</a:t>
            </a:r>
          </a:p>
          <a:p>
            <a:r>
              <a:rPr lang="en-US" dirty="0"/>
              <a:t>Graph</a:t>
            </a:r>
          </a:p>
          <a:p>
            <a:pPr lvl="1"/>
            <a:r>
              <a:rPr lang="en-US" dirty="0"/>
              <a:t>A unified API to access the Substrate</a:t>
            </a:r>
          </a:p>
          <a:p>
            <a:endParaRPr lang="en-US" dirty="0"/>
          </a:p>
          <a:p>
            <a:r>
              <a:rPr lang="en-US" dirty="0" err="1"/>
              <a:t>tomayto</a:t>
            </a:r>
            <a:r>
              <a:rPr lang="en-US" dirty="0"/>
              <a:t>, </a:t>
            </a:r>
            <a:r>
              <a:rPr lang="en-US" dirty="0" err="1"/>
              <a:t>tomahto</a:t>
            </a:r>
            <a:endParaRPr lang="en-US" dirty="0"/>
          </a:p>
        </p:txBody>
      </p:sp>
      <p:pic>
        <p:nvPicPr>
          <p:cNvPr id="5" name="Picture 4" descr="A tomato and a half of a tomato&#10;&#10;Description automatically generated with low confidence">
            <a:extLst>
              <a:ext uri="{FF2B5EF4-FFF2-40B4-BE49-F238E27FC236}">
                <a16:creationId xmlns:a16="http://schemas.microsoft.com/office/drawing/2014/main" id="{A709EF5A-7E06-BF30-B26C-5D603479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43494" y="1793875"/>
            <a:ext cx="4322999" cy="2882900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FA112-BF0A-007D-76C1-C0F35C1ACC92}"/>
              </a:ext>
            </a:extLst>
          </p:cNvPr>
          <p:cNvSpPr txBox="1"/>
          <p:nvPr/>
        </p:nvSpPr>
        <p:spPr>
          <a:xfrm>
            <a:off x="954107" y="6858000"/>
            <a:ext cx="10283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Tomato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03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D673-9CE0-7DA3-74AE-85D3DB63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61C7-D741-7FC1-2710-2412A2F032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Users and Groups</a:t>
            </a:r>
          </a:p>
          <a:p>
            <a:pPr lvl="1"/>
            <a:r>
              <a:rPr lang="en-US" dirty="0" err="1"/>
              <a:t>AzureAD</a:t>
            </a:r>
            <a:endParaRPr lang="en-US" dirty="0"/>
          </a:p>
          <a:p>
            <a:r>
              <a:rPr lang="en-US" dirty="0"/>
              <a:t>Application Data</a:t>
            </a:r>
          </a:p>
          <a:p>
            <a:pPr lvl="1"/>
            <a:r>
              <a:rPr lang="en-US" dirty="0"/>
              <a:t>SharePoint / OneDrive</a:t>
            </a:r>
          </a:p>
          <a:p>
            <a:pPr lvl="1"/>
            <a:r>
              <a:rPr lang="en-US" dirty="0"/>
              <a:t>Exchange / Outlook</a:t>
            </a:r>
          </a:p>
          <a:p>
            <a:pPr lvl="1"/>
            <a:r>
              <a:rPr lang="en-US" dirty="0"/>
              <a:t>Teams</a:t>
            </a:r>
          </a:p>
          <a:p>
            <a:pPr lvl="1"/>
            <a:r>
              <a:rPr lang="en-US" dirty="0"/>
              <a:t>Planner</a:t>
            </a:r>
          </a:p>
          <a:p>
            <a:pPr lvl="1"/>
            <a:r>
              <a:rPr lang="en-US" dirty="0"/>
              <a:t>OneNote</a:t>
            </a:r>
          </a:p>
          <a:p>
            <a:pPr lvl="1"/>
            <a:r>
              <a:rPr lang="en-US" dirty="0"/>
              <a:t>To Do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1D27E-958C-29FA-226B-D66A1BA9C9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Settings</a:t>
            </a:r>
          </a:p>
          <a:p>
            <a:pPr lvl="1"/>
            <a:r>
              <a:rPr lang="en-US" dirty="0"/>
              <a:t>All the data services</a:t>
            </a:r>
          </a:p>
          <a:p>
            <a:pPr lvl="1"/>
            <a:r>
              <a:rPr lang="en-US" dirty="0" err="1"/>
              <a:t>InTune</a:t>
            </a:r>
            <a:endParaRPr lang="en-US" dirty="0"/>
          </a:p>
          <a:p>
            <a:pPr lvl="1"/>
            <a:r>
              <a:rPr lang="en-US" dirty="0"/>
              <a:t>Windows 365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9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A576-9B18-BB9E-31AE-0F30D5D2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Permissions, complex? No way!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DE7EE-71E2-1740-F0E7-B562EC20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50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Delegated Access</a:t>
            </a:r>
          </a:p>
          <a:p>
            <a:endParaRPr lang="en-US" dirty="0"/>
          </a:p>
          <a:p>
            <a:r>
              <a:rPr lang="en-US" dirty="0"/>
              <a:t>aka User Access / Scopes</a:t>
            </a:r>
          </a:p>
          <a:p>
            <a:r>
              <a:rPr lang="en-US" dirty="0"/>
              <a:t>Logged in user</a:t>
            </a:r>
          </a:p>
          <a:p>
            <a:r>
              <a:rPr lang="en-US" dirty="0"/>
              <a:t>The app can’t do anything the delegated user can’t do</a:t>
            </a:r>
          </a:p>
          <a:p>
            <a:endParaRPr lang="en-US" dirty="0"/>
          </a:p>
          <a:p>
            <a:r>
              <a:rPr lang="en-US" dirty="0" err="1"/>
              <a:t>Sites.Read.All</a:t>
            </a:r>
            <a:endParaRPr lang="en-US" dirty="0"/>
          </a:p>
          <a:p>
            <a:r>
              <a:rPr lang="en-US" dirty="0"/>
              <a:t>Can only get to sites user has access to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384F7-6D9D-77FF-AC50-D500F3FF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0" y="1750494"/>
            <a:ext cx="4138071" cy="37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63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68EE160-010E-468C-91F4-0DD5C0EB717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336A2E3-B100-4EE3-A580-DD38FF4BE7C1}"/>
    </a:ext>
  </a:extLst>
</a:theme>
</file>

<file path=ppt/theme/theme3.xml><?xml version="1.0" encoding="utf-8"?>
<a:theme xmlns:a="http://schemas.openxmlformats.org/drawingml/2006/main" name="WHITE TEMPLATE">
  <a:themeElements>
    <a:clrScheme name="Custom 17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00B294"/>
      </a:accent4>
      <a:accent5>
        <a:srgbClr val="D83B01"/>
      </a:accent5>
      <a:accent6>
        <a:srgbClr val="FF8C00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mpraxis_Template_Multi_16x9.potx" id="{75FB0355-8A9B-424C-A806-109E53B4A2F5}" vid="{C0F5E342-DE1D-4FA8-B74C-E3ED709348E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162FD293C4384E93F5295DFC8AF0C0" ma:contentTypeVersion="20" ma:contentTypeDescription="Create a new document." ma:contentTypeScope="" ma:versionID="6712de8788d15a7072328fbd1ca404df">
  <xsd:schema xmlns:xsd="http://www.w3.org/2001/XMLSchema" xmlns:xs="http://www.w3.org/2001/XMLSchema" xmlns:p="http://schemas.microsoft.com/office/2006/metadata/properties" xmlns:ns1="http://schemas.microsoft.com/sharepoint/v3" xmlns:ns2="da8e5736-43ae-44e0-83a9-44c0de629cda" xmlns:ns3="f99dc824-8e01-4887-96ab-b9ffbd1d060e" targetNamespace="http://schemas.microsoft.com/office/2006/metadata/properties" ma:root="true" ma:fieldsID="dfdaafe463ae3aa791b3c74ed1a716dd" ns1:_="" ns2:_="" ns3:_="">
    <xsd:import namespace="http://schemas.microsoft.com/sharepoint/v3"/>
    <xsd:import namespace="da8e5736-43ae-44e0-83a9-44c0de629cda"/>
    <xsd:import namespace="f99dc824-8e01-4887-96ab-b9ffbd1d06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Year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8e5736-43ae-44e0-83a9-44c0de629c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Year" ma:index="11" nillable="true" ma:displayName="Year" ma:decimals="0" ma:description="Year this deck was delivered" ma:internalName="Year">
      <xsd:simpleType>
        <xsd:restriction base="dms:Number">
          <xsd:maxInclusive value="2020"/>
          <xsd:minInclusive value="2005"/>
        </xsd:restriction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79289b4-d9ca-439b-b24d-599db0c626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9dc824-8e01-4887-96ab-b9ffbd1d060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7628ee9b-5543-4d6c-8d54-c3525ee42508}" ma:internalName="TaxCatchAll" ma:showField="CatchAllData" ma:web="f99dc824-8e01-4887-96ab-b9ffbd1d06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Year xmlns="da8e5736-43ae-44e0-83a9-44c0de629cda" xsi:nil="true"/>
    <_ip_UnifiedCompliancePolicyProperties xmlns="http://schemas.microsoft.com/sharepoint/v3" xsi:nil="true"/>
    <TaxCatchAll xmlns="f99dc824-8e01-4887-96ab-b9ffbd1d060e" xsi:nil="true"/>
    <lcf76f155ced4ddcb4097134ff3c332f xmlns="da8e5736-43ae-44e0-83a9-44c0de629cd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4869FB1-7D06-40CE-B8B5-6CE6BC9D0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a8e5736-43ae-44e0-83a9-44c0de629cda"/>
    <ds:schemaRef ds:uri="f99dc824-8e01-4887-96ab-b9ffbd1d06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328DC5-D5B9-44AB-ADB0-2A9D5D4D1A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DF6F19-E139-4946-B6EF-432D8A5C3C3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da8e5736-43ae-44e0-83a9-44c0de629cda"/>
    <ds:schemaRef ds:uri="f99dc824-8e01-4887-96ab-b9ffbd1d060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Techorama 2023</Template>
  <TotalTime>1368</TotalTime>
  <Words>606</Words>
  <Application>Microsoft Office PowerPoint</Application>
  <PresentationFormat>Widescreen</PresentationFormat>
  <Paragraphs>154</Paragraphs>
  <Slides>27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Possum Saltare NF</vt:lpstr>
      <vt:lpstr>Consolas</vt:lpstr>
      <vt:lpstr>Arial</vt:lpstr>
      <vt:lpstr>Calibri</vt:lpstr>
      <vt:lpstr>Segoe UI Light</vt:lpstr>
      <vt:lpstr>Proxima Nova</vt:lpstr>
      <vt:lpstr>Wingdings</vt:lpstr>
      <vt:lpstr>Calibri Light</vt:lpstr>
      <vt:lpstr>Segoe UI</vt:lpstr>
      <vt:lpstr>Office Theme</vt:lpstr>
      <vt:lpstr>1_Office Theme</vt:lpstr>
      <vt:lpstr>WHITE TEMPLATE</vt:lpstr>
      <vt:lpstr>Taming the Microsoft Graph for the IT</vt:lpstr>
      <vt:lpstr>Todd Klindt</vt:lpstr>
      <vt:lpstr>Agenda</vt:lpstr>
      <vt:lpstr>What is the Graph?</vt:lpstr>
      <vt:lpstr>History of Graph</vt:lpstr>
      <vt:lpstr>Why the Graph?</vt:lpstr>
      <vt:lpstr>Graph? Substrate? Oh, my!</vt:lpstr>
      <vt:lpstr>What’s in the Graph?</vt:lpstr>
      <vt:lpstr>The Graph Permissions, complex? No way!</vt:lpstr>
      <vt:lpstr>The Graph Permissions, complex? No way!</vt:lpstr>
      <vt:lpstr>Scope Naming Format</vt:lpstr>
      <vt:lpstr>Demo!</vt:lpstr>
      <vt:lpstr>Interacting with the Graph</vt:lpstr>
      <vt:lpstr>Graph Explorer</vt:lpstr>
      <vt:lpstr>Demo!</vt:lpstr>
      <vt:lpstr>PowerShell – Graph SDK</vt:lpstr>
      <vt:lpstr>Demo!</vt:lpstr>
      <vt:lpstr>PowerShell – PnP.PowerShell</vt:lpstr>
      <vt:lpstr>Demo!</vt:lpstr>
      <vt:lpstr>Using AI</vt:lpstr>
      <vt:lpstr>What can AI do?</vt:lpstr>
      <vt:lpstr>Demo!</vt:lpstr>
      <vt:lpstr>Questions?</vt:lpstr>
      <vt:lpstr>Feel free to use these in your presentation!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Taming the Microsoft Graph for the IT</dc:title>
  <dc:creator>Todd O. Klindt</dc:creator>
  <cp:lastModifiedBy>Todd O. Klindt</cp:lastModifiedBy>
  <cp:revision>1</cp:revision>
  <dcterms:created xsi:type="dcterms:W3CDTF">2023-05-12T20:03:40Z</dcterms:created>
  <dcterms:modified xsi:type="dcterms:W3CDTF">2023-05-15T19:50:38Z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0x010100FB162FD293C4384E93F5295DFC8AF0C0</vt:lpwstr>
  </property>
  <property fmtid="{D5CDD505-2E9C-101B-9397-08002B2CF9AE}" pid="3" name="MediaServiceImageTags">
    <vt:lpwstr/>
  </property>
</Properties>
</file>